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5"/>
  </p:notesMasterIdLst>
  <p:sldIdLst>
    <p:sldId id="256" r:id="rId2"/>
    <p:sldId id="277" r:id="rId3"/>
    <p:sldId id="287" r:id="rId4"/>
    <p:sldId id="269" r:id="rId5"/>
    <p:sldId id="288" r:id="rId6"/>
    <p:sldId id="289" r:id="rId7"/>
    <p:sldId id="290" r:id="rId8"/>
    <p:sldId id="291" r:id="rId9"/>
    <p:sldId id="292" r:id="rId10"/>
    <p:sldId id="293" r:id="rId11"/>
    <p:sldId id="294" r:id="rId12"/>
    <p:sldId id="295" r:id="rId13"/>
    <p:sldId id="264" r:id="rId14"/>
  </p:sldIdLst>
  <p:sldSz cx="12192000" cy="6858000"/>
  <p:notesSz cx="6858000" cy="9144000"/>
  <p:embeddedFontLst>
    <p:embeddedFont>
      <p:font typeface="KoPubWorld돋움체 Bold" panose="020B0600000101010101" charset="-127"/>
      <p:bold r:id="rId16"/>
    </p:embeddedFont>
    <p:embeddedFont>
      <p:font typeface="KoPubWorld돋움체 Light" panose="020B0600000101010101" charset="-127"/>
      <p:regular r:id="rId17"/>
    </p:embeddedFont>
    <p:embeddedFont>
      <p:font typeface="KoPubWorld돋움체 Medium" panose="020B0600000101010101" charset="-127"/>
      <p:regular r:id="rId18"/>
    </p:embeddedFont>
    <p:embeddedFont>
      <p:font typeface="Consolas" panose="020B0609020204030204" pitchFamily="49" charset="0"/>
      <p:regular r:id="rId19"/>
      <p:bold r:id="rId20"/>
      <p:italic r:id="rId21"/>
      <p:boldItalic r:id="rId22"/>
    </p:embeddedFont>
    <p:embeddedFont>
      <p:font typeface="KoPubWorld돋움체_Pro Bold" panose="00000800000000000000" pitchFamily="50" charset="-127"/>
      <p:bold r:id="rId23"/>
    </p:embeddedFont>
    <p:embeddedFont>
      <p:font typeface="KoPubWorld바탕체_Pro Light" panose="00000300000000000000" pitchFamily="50" charset="-127"/>
      <p:regular r:id="rId24"/>
    </p:embeddedFont>
    <p:embeddedFont>
      <p:font typeface="맑은 고딕" panose="020B0503020000020004" pitchFamily="50" charset="-127"/>
      <p:regular r:id="rId25"/>
      <p:bold r:id="rId2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ucas990209@gmail.com" initials="l" lastIdx="1" clrIdx="0">
    <p:extLst>
      <p:ext uri="{19B8F6BF-5375-455C-9EA6-DF929625EA0E}">
        <p15:presenceInfo xmlns:p15="http://schemas.microsoft.com/office/powerpoint/2012/main" userId="1de4d4eeb9c77fa3" providerId="Windows Live"/>
      </p:ext>
    </p:extLst>
  </p:cmAuthor>
  <p:cmAuthor id="2" name="Shin Junho" initials="SJ" lastIdx="2" clrIdx="1">
    <p:extLst>
      <p:ext uri="{19B8F6BF-5375-455C-9EA6-DF929625EA0E}">
        <p15:presenceInfo xmlns:p15="http://schemas.microsoft.com/office/powerpoint/2012/main" userId="6dd7dbd5af1b6aa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4DECF"/>
    <a:srgbClr val="85EFE2"/>
    <a:srgbClr val="36D2CE"/>
    <a:srgbClr val="FDED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B533D34-E544-4C23-81B2-C03E5A44A634}" v="188" dt="2021-05-26T18:37:16.48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28" autoAdjust="0"/>
    <p:restoredTop sz="88506" autoAdjust="0"/>
  </p:normalViewPr>
  <p:slideViewPr>
    <p:cSldViewPr snapToGrid="0">
      <p:cViewPr varScale="1">
        <p:scale>
          <a:sx n="76" d="100"/>
          <a:sy n="76" d="100"/>
        </p:scale>
        <p:origin x="86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최민수" userId="773ad1ab-e088-4b70-8b0c-97ca27a87058" providerId="ADAL" clId="{1B533D34-E544-4C23-81B2-C03E5A44A634}"/>
    <pc:docChg chg="undo custSel addSld delSld modSld">
      <pc:chgData name="최민수" userId="773ad1ab-e088-4b70-8b0c-97ca27a87058" providerId="ADAL" clId="{1B533D34-E544-4C23-81B2-C03E5A44A634}" dt="2021-05-26T18:37:40.407" v="1688" actId="1076"/>
      <pc:docMkLst>
        <pc:docMk/>
      </pc:docMkLst>
      <pc:sldChg chg="del">
        <pc:chgData name="최민수" userId="773ad1ab-e088-4b70-8b0c-97ca27a87058" providerId="ADAL" clId="{1B533D34-E544-4C23-81B2-C03E5A44A634}" dt="2021-05-26T17:12:34.533" v="1237" actId="47"/>
        <pc:sldMkLst>
          <pc:docMk/>
          <pc:sldMk cId="375682674" sldId="266"/>
        </pc:sldMkLst>
      </pc:sldChg>
      <pc:sldChg chg="del">
        <pc:chgData name="최민수" userId="773ad1ab-e088-4b70-8b0c-97ca27a87058" providerId="ADAL" clId="{1B533D34-E544-4C23-81B2-C03E5A44A634}" dt="2021-05-26T17:47:58.501" v="1319" actId="47"/>
        <pc:sldMkLst>
          <pc:docMk/>
          <pc:sldMk cId="1002884954" sldId="268"/>
        </pc:sldMkLst>
      </pc:sldChg>
      <pc:sldChg chg="addSp delSp modSp mod">
        <pc:chgData name="최민수" userId="773ad1ab-e088-4b70-8b0c-97ca27a87058" providerId="ADAL" clId="{1B533D34-E544-4C23-81B2-C03E5A44A634}" dt="2021-05-26T18:15:51.458" v="1489" actId="1076"/>
        <pc:sldMkLst>
          <pc:docMk/>
          <pc:sldMk cId="416176747" sldId="269"/>
        </pc:sldMkLst>
        <pc:spChg chg="mod">
          <ac:chgData name="최민수" userId="773ad1ab-e088-4b70-8b0c-97ca27a87058" providerId="ADAL" clId="{1B533D34-E544-4C23-81B2-C03E5A44A634}" dt="2021-05-26T18:15:51.458" v="1489" actId="1076"/>
          <ac:spMkLst>
            <pc:docMk/>
            <pc:sldMk cId="416176747" sldId="269"/>
            <ac:spMk id="5" creationId="{7D0033C3-456D-4151-9AAB-F0A2E961A5B6}"/>
          </ac:spMkLst>
        </pc:spChg>
        <pc:spChg chg="add mod">
          <ac:chgData name="최민수" userId="773ad1ab-e088-4b70-8b0c-97ca27a87058" providerId="ADAL" clId="{1B533D34-E544-4C23-81B2-C03E5A44A634}" dt="2021-05-26T16:33:25.906" v="981" actId="1076"/>
          <ac:spMkLst>
            <pc:docMk/>
            <pc:sldMk cId="416176747" sldId="269"/>
            <ac:spMk id="10" creationId="{FB40340E-8745-4D98-8356-E6A0040EBD8E}"/>
          </ac:spMkLst>
        </pc:spChg>
        <pc:spChg chg="add mod">
          <ac:chgData name="최민수" userId="773ad1ab-e088-4b70-8b0c-97ca27a87058" providerId="ADAL" clId="{1B533D34-E544-4C23-81B2-C03E5A44A634}" dt="2021-05-26T18:15:48.405" v="1488" actId="1076"/>
          <ac:spMkLst>
            <pc:docMk/>
            <pc:sldMk cId="416176747" sldId="269"/>
            <ac:spMk id="12" creationId="{F98E511A-28F7-4F1E-BE3A-499CD6B0D2A5}"/>
          </ac:spMkLst>
        </pc:spChg>
        <pc:spChg chg="mod">
          <ac:chgData name="최민수" userId="773ad1ab-e088-4b70-8b0c-97ca27a87058" providerId="ADAL" clId="{1B533D34-E544-4C23-81B2-C03E5A44A634}" dt="2021-05-26T16:33:54.685" v="1001" actId="20577"/>
          <ac:spMkLst>
            <pc:docMk/>
            <pc:sldMk cId="416176747" sldId="269"/>
            <ac:spMk id="18" creationId="{1E41580E-C50C-43CC-BF45-9082FE7BB823}"/>
          </ac:spMkLst>
        </pc:spChg>
        <pc:picChg chg="del">
          <ac:chgData name="최민수" userId="773ad1ab-e088-4b70-8b0c-97ca27a87058" providerId="ADAL" clId="{1B533D34-E544-4C23-81B2-C03E5A44A634}" dt="2021-05-26T16:32:52.747" v="976" actId="478"/>
          <ac:picMkLst>
            <pc:docMk/>
            <pc:sldMk cId="416176747" sldId="269"/>
            <ac:picMk id="9" creationId="{FA05E4F6-DE1B-466A-80A7-74981B575A2A}"/>
          </ac:picMkLst>
        </pc:picChg>
        <pc:picChg chg="mod">
          <ac:chgData name="최민수" userId="773ad1ab-e088-4b70-8b0c-97ca27a87058" providerId="ADAL" clId="{1B533D34-E544-4C23-81B2-C03E5A44A634}" dt="2021-05-26T16:34:04.369" v="1003" actId="1076"/>
          <ac:picMkLst>
            <pc:docMk/>
            <pc:sldMk cId="416176747" sldId="269"/>
            <ac:picMk id="11" creationId="{F0636D26-002F-4DE1-A3B3-E0A8685AA1BA}"/>
          </ac:picMkLst>
        </pc:picChg>
      </pc:sldChg>
      <pc:sldChg chg="del">
        <pc:chgData name="최민수" userId="773ad1ab-e088-4b70-8b0c-97ca27a87058" providerId="ADAL" clId="{1B533D34-E544-4C23-81B2-C03E5A44A634}" dt="2021-05-26T17:12:38.177" v="1239" actId="47"/>
        <pc:sldMkLst>
          <pc:docMk/>
          <pc:sldMk cId="2316508791" sldId="274"/>
        </pc:sldMkLst>
      </pc:sldChg>
      <pc:sldChg chg="addSp delSp modSp mod">
        <pc:chgData name="최민수" userId="773ad1ab-e088-4b70-8b0c-97ca27a87058" providerId="ADAL" clId="{1B533D34-E544-4C23-81B2-C03E5A44A634}" dt="2021-05-26T18:33:08.031" v="1568" actId="113"/>
        <pc:sldMkLst>
          <pc:docMk/>
          <pc:sldMk cId="3654944227" sldId="277"/>
        </pc:sldMkLst>
        <pc:spChg chg="mod">
          <ac:chgData name="최민수" userId="773ad1ab-e088-4b70-8b0c-97ca27a87058" providerId="ADAL" clId="{1B533D34-E544-4C23-81B2-C03E5A44A634}" dt="2021-05-26T15:57:24.881" v="229" actId="1076"/>
          <ac:spMkLst>
            <pc:docMk/>
            <pc:sldMk cId="3654944227" sldId="277"/>
            <ac:spMk id="8" creationId="{B084F941-B1A5-42ED-AD78-B0F57A275C9B}"/>
          </ac:spMkLst>
        </pc:spChg>
        <pc:spChg chg="mod">
          <ac:chgData name="최민수" userId="773ad1ab-e088-4b70-8b0c-97ca27a87058" providerId="ADAL" clId="{1B533D34-E544-4C23-81B2-C03E5A44A634}" dt="2021-05-26T16:00:56.677" v="328" actId="1076"/>
          <ac:spMkLst>
            <pc:docMk/>
            <pc:sldMk cId="3654944227" sldId="277"/>
            <ac:spMk id="12" creationId="{4BE13764-1EF0-4A6F-8554-79E11A74BCAB}"/>
          </ac:spMkLst>
        </pc:spChg>
        <pc:spChg chg="mod">
          <ac:chgData name="최민수" userId="773ad1ab-e088-4b70-8b0c-97ca27a87058" providerId="ADAL" clId="{1B533D34-E544-4C23-81B2-C03E5A44A634}" dt="2021-05-26T15:57:20.037" v="228" actId="1076"/>
          <ac:spMkLst>
            <pc:docMk/>
            <pc:sldMk cId="3654944227" sldId="277"/>
            <ac:spMk id="14" creationId="{83EF279B-0D31-4F1D-9A3E-5215341C2330}"/>
          </ac:spMkLst>
        </pc:spChg>
        <pc:spChg chg="mod">
          <ac:chgData name="최민수" userId="773ad1ab-e088-4b70-8b0c-97ca27a87058" providerId="ADAL" clId="{1B533D34-E544-4C23-81B2-C03E5A44A634}" dt="2021-05-26T15:57:20.037" v="228" actId="1076"/>
          <ac:spMkLst>
            <pc:docMk/>
            <pc:sldMk cId="3654944227" sldId="277"/>
            <ac:spMk id="15" creationId="{D27A56F7-F649-404A-BB4C-CDE52A11307E}"/>
          </ac:spMkLst>
        </pc:spChg>
        <pc:spChg chg="add mod">
          <ac:chgData name="최민수" userId="773ad1ab-e088-4b70-8b0c-97ca27a87058" providerId="ADAL" clId="{1B533D34-E544-4C23-81B2-C03E5A44A634}" dt="2021-05-26T15:57:24.881" v="229" actId="1076"/>
          <ac:spMkLst>
            <pc:docMk/>
            <pc:sldMk cId="3654944227" sldId="277"/>
            <ac:spMk id="16" creationId="{68135F19-65B5-48EE-8625-E79EAA72C341}"/>
          </ac:spMkLst>
        </pc:spChg>
        <pc:spChg chg="add mod">
          <ac:chgData name="최민수" userId="773ad1ab-e088-4b70-8b0c-97ca27a87058" providerId="ADAL" clId="{1B533D34-E544-4C23-81B2-C03E5A44A634}" dt="2021-05-26T15:58:34.210" v="297" actId="1076"/>
          <ac:spMkLst>
            <pc:docMk/>
            <pc:sldMk cId="3654944227" sldId="277"/>
            <ac:spMk id="17" creationId="{819AC5D2-68A9-4C17-AD46-20B1C376C32C}"/>
          </ac:spMkLst>
        </pc:spChg>
        <pc:spChg chg="add mod">
          <ac:chgData name="최민수" userId="773ad1ab-e088-4b70-8b0c-97ca27a87058" providerId="ADAL" clId="{1B533D34-E544-4C23-81B2-C03E5A44A634}" dt="2021-05-26T18:30:49.099" v="1531" actId="1076"/>
          <ac:spMkLst>
            <pc:docMk/>
            <pc:sldMk cId="3654944227" sldId="277"/>
            <ac:spMk id="18" creationId="{BC256734-AE67-4146-BCDB-B29FF3371F1C}"/>
          </ac:spMkLst>
        </pc:spChg>
        <pc:spChg chg="add mod">
          <ac:chgData name="최민수" userId="773ad1ab-e088-4b70-8b0c-97ca27a87058" providerId="ADAL" clId="{1B533D34-E544-4C23-81B2-C03E5A44A634}" dt="2021-05-26T18:17:38.811" v="1529" actId="1076"/>
          <ac:spMkLst>
            <pc:docMk/>
            <pc:sldMk cId="3654944227" sldId="277"/>
            <ac:spMk id="19" creationId="{A83D3275-5E59-4609-8B3E-043FEA15D004}"/>
          </ac:spMkLst>
        </pc:spChg>
        <pc:spChg chg="del mod">
          <ac:chgData name="최민수" userId="773ad1ab-e088-4b70-8b0c-97ca27a87058" providerId="ADAL" clId="{1B533D34-E544-4C23-81B2-C03E5A44A634}" dt="2021-05-26T15:57:48.933" v="247"/>
          <ac:spMkLst>
            <pc:docMk/>
            <pc:sldMk cId="3654944227" sldId="277"/>
            <ac:spMk id="20" creationId="{F5CFC30F-342A-4EEC-BE46-450C10106D49}"/>
          </ac:spMkLst>
        </pc:spChg>
        <pc:spChg chg="mod">
          <ac:chgData name="최민수" userId="773ad1ab-e088-4b70-8b0c-97ca27a87058" providerId="ADAL" clId="{1B533D34-E544-4C23-81B2-C03E5A44A634}" dt="2021-05-26T15:57:20.037" v="228" actId="1076"/>
          <ac:spMkLst>
            <pc:docMk/>
            <pc:sldMk cId="3654944227" sldId="277"/>
            <ac:spMk id="21" creationId="{20CFC9F3-8653-43AE-9477-2C2433CDFB7C}"/>
          </ac:spMkLst>
        </pc:spChg>
        <pc:spChg chg="add mod">
          <ac:chgData name="최민수" userId="773ad1ab-e088-4b70-8b0c-97ca27a87058" providerId="ADAL" clId="{1B533D34-E544-4C23-81B2-C03E5A44A634}" dt="2021-05-26T18:32:13.679" v="1556" actId="1076"/>
          <ac:spMkLst>
            <pc:docMk/>
            <pc:sldMk cId="3654944227" sldId="277"/>
            <ac:spMk id="22" creationId="{E2DF3CFA-BD9C-47DC-864D-E2490A198ADD}"/>
          </ac:spMkLst>
        </pc:spChg>
        <pc:spChg chg="mod">
          <ac:chgData name="최민수" userId="773ad1ab-e088-4b70-8b0c-97ca27a87058" providerId="ADAL" clId="{1B533D34-E544-4C23-81B2-C03E5A44A634}" dt="2021-05-26T15:57:20.037" v="228" actId="1076"/>
          <ac:spMkLst>
            <pc:docMk/>
            <pc:sldMk cId="3654944227" sldId="277"/>
            <ac:spMk id="23" creationId="{C9A6A1E5-CB3B-4D9A-8A6A-0BE0D6914F00}"/>
          </ac:spMkLst>
        </pc:spChg>
        <pc:spChg chg="add mod">
          <ac:chgData name="최민수" userId="773ad1ab-e088-4b70-8b0c-97ca27a87058" providerId="ADAL" clId="{1B533D34-E544-4C23-81B2-C03E5A44A634}" dt="2021-05-26T18:33:08.031" v="1568" actId="113"/>
          <ac:spMkLst>
            <pc:docMk/>
            <pc:sldMk cId="3654944227" sldId="277"/>
            <ac:spMk id="24" creationId="{844255BF-2D5A-4699-AE64-4B5C80DB6C32}"/>
          </ac:spMkLst>
        </pc:spChg>
        <pc:spChg chg="mod">
          <ac:chgData name="최민수" userId="773ad1ab-e088-4b70-8b0c-97ca27a87058" providerId="ADAL" clId="{1B533D34-E544-4C23-81B2-C03E5A44A634}" dt="2021-05-26T15:57:20.037" v="228" actId="1076"/>
          <ac:spMkLst>
            <pc:docMk/>
            <pc:sldMk cId="3654944227" sldId="277"/>
            <ac:spMk id="27" creationId="{E6BB1A1D-08BE-4F0F-BD9A-1E831ADAAC1B}"/>
          </ac:spMkLst>
        </pc:spChg>
      </pc:sldChg>
      <pc:sldChg chg="del">
        <pc:chgData name="최민수" userId="773ad1ab-e088-4b70-8b0c-97ca27a87058" providerId="ADAL" clId="{1B533D34-E544-4C23-81B2-C03E5A44A634}" dt="2021-05-26T17:12:37.361" v="1238" actId="47"/>
        <pc:sldMkLst>
          <pc:docMk/>
          <pc:sldMk cId="3575271775" sldId="280"/>
        </pc:sldMkLst>
      </pc:sldChg>
      <pc:sldChg chg="del">
        <pc:chgData name="최민수" userId="773ad1ab-e088-4b70-8b0c-97ca27a87058" providerId="ADAL" clId="{1B533D34-E544-4C23-81B2-C03E5A44A634}" dt="2021-05-26T17:12:39.029" v="1240" actId="47"/>
        <pc:sldMkLst>
          <pc:docMk/>
          <pc:sldMk cId="480102830" sldId="281"/>
        </pc:sldMkLst>
      </pc:sldChg>
      <pc:sldChg chg="del">
        <pc:chgData name="최민수" userId="773ad1ab-e088-4b70-8b0c-97ca27a87058" providerId="ADAL" clId="{1B533D34-E544-4C23-81B2-C03E5A44A634}" dt="2021-05-26T17:47:55.330" v="1317" actId="47"/>
        <pc:sldMkLst>
          <pc:docMk/>
          <pc:sldMk cId="277023889" sldId="282"/>
        </pc:sldMkLst>
      </pc:sldChg>
      <pc:sldChg chg="del">
        <pc:chgData name="최민수" userId="773ad1ab-e088-4b70-8b0c-97ca27a87058" providerId="ADAL" clId="{1B533D34-E544-4C23-81B2-C03E5A44A634}" dt="2021-05-26T17:47:56.915" v="1318" actId="47"/>
        <pc:sldMkLst>
          <pc:docMk/>
          <pc:sldMk cId="1310601542" sldId="283"/>
        </pc:sldMkLst>
      </pc:sldChg>
      <pc:sldChg chg="addSp delSp modSp del mod">
        <pc:chgData name="최민수" userId="773ad1ab-e088-4b70-8b0c-97ca27a87058" providerId="ADAL" clId="{1B533D34-E544-4C23-81B2-C03E5A44A634}" dt="2021-05-26T17:00:42.998" v="1189" actId="47"/>
        <pc:sldMkLst>
          <pc:docMk/>
          <pc:sldMk cId="3597495397" sldId="286"/>
        </pc:sldMkLst>
        <pc:spChg chg="del mod">
          <ac:chgData name="최민수" userId="773ad1ab-e088-4b70-8b0c-97ca27a87058" providerId="ADAL" clId="{1B533D34-E544-4C23-81B2-C03E5A44A634}" dt="2021-05-26T17:00:25.409" v="1182"/>
          <ac:spMkLst>
            <pc:docMk/>
            <pc:sldMk cId="3597495397" sldId="286"/>
            <ac:spMk id="8" creationId="{673E17C5-880C-408D-9384-20258A04DF13}"/>
          </ac:spMkLst>
        </pc:spChg>
        <pc:spChg chg="add mod">
          <ac:chgData name="최민수" userId="773ad1ab-e088-4b70-8b0c-97ca27a87058" providerId="ADAL" clId="{1B533D34-E544-4C23-81B2-C03E5A44A634}" dt="2021-05-26T17:00:11.709" v="1177" actId="1076"/>
          <ac:spMkLst>
            <pc:docMk/>
            <pc:sldMk cId="3597495397" sldId="286"/>
            <ac:spMk id="10" creationId="{32E0543F-C0C8-4B75-8C9B-89B84266E613}"/>
          </ac:spMkLst>
        </pc:spChg>
        <pc:spChg chg="add mod">
          <ac:chgData name="최민수" userId="773ad1ab-e088-4b70-8b0c-97ca27a87058" providerId="ADAL" clId="{1B533D34-E544-4C23-81B2-C03E5A44A634}" dt="2021-05-26T17:00:11.709" v="1177" actId="1076"/>
          <ac:spMkLst>
            <pc:docMk/>
            <pc:sldMk cId="3597495397" sldId="286"/>
            <ac:spMk id="11" creationId="{D84AA618-91BF-4B6E-AA88-6DFCFC8FEF42}"/>
          </ac:spMkLst>
        </pc:spChg>
        <pc:spChg chg="del">
          <ac:chgData name="최민수" userId="773ad1ab-e088-4b70-8b0c-97ca27a87058" providerId="ADAL" clId="{1B533D34-E544-4C23-81B2-C03E5A44A634}" dt="2021-05-26T17:00:04.254" v="1175" actId="478"/>
          <ac:spMkLst>
            <pc:docMk/>
            <pc:sldMk cId="3597495397" sldId="286"/>
            <ac:spMk id="12" creationId="{5DD6D615-3CE5-4F2D-967A-94CA1D7D8307}"/>
          </ac:spMkLst>
        </pc:spChg>
        <pc:spChg chg="add mod">
          <ac:chgData name="최민수" userId="773ad1ab-e088-4b70-8b0c-97ca27a87058" providerId="ADAL" clId="{1B533D34-E544-4C23-81B2-C03E5A44A634}" dt="2021-05-26T17:00:11.709" v="1177" actId="1076"/>
          <ac:spMkLst>
            <pc:docMk/>
            <pc:sldMk cId="3597495397" sldId="286"/>
            <ac:spMk id="13" creationId="{AFB8CEBC-4D2D-4135-974D-20DD55ACEDDF}"/>
          </ac:spMkLst>
        </pc:spChg>
        <pc:spChg chg="del">
          <ac:chgData name="최민수" userId="773ad1ab-e088-4b70-8b0c-97ca27a87058" providerId="ADAL" clId="{1B533D34-E544-4C23-81B2-C03E5A44A634}" dt="2021-05-26T16:58:39.453" v="1174" actId="478"/>
          <ac:spMkLst>
            <pc:docMk/>
            <pc:sldMk cId="3597495397" sldId="286"/>
            <ac:spMk id="14" creationId="{57D4AA89-318F-42A6-880E-20353DE24265}"/>
          </ac:spMkLst>
        </pc:spChg>
        <pc:spChg chg="del">
          <ac:chgData name="최민수" userId="773ad1ab-e088-4b70-8b0c-97ca27a87058" providerId="ADAL" clId="{1B533D34-E544-4C23-81B2-C03E5A44A634}" dt="2021-05-26T16:58:39.453" v="1174" actId="478"/>
          <ac:spMkLst>
            <pc:docMk/>
            <pc:sldMk cId="3597495397" sldId="286"/>
            <ac:spMk id="15" creationId="{838D402A-28D0-4661-BD97-8E044E1C823A}"/>
          </ac:spMkLst>
        </pc:spChg>
        <pc:spChg chg="del">
          <ac:chgData name="최민수" userId="773ad1ab-e088-4b70-8b0c-97ca27a87058" providerId="ADAL" clId="{1B533D34-E544-4C23-81B2-C03E5A44A634}" dt="2021-05-26T16:58:39.453" v="1174" actId="478"/>
          <ac:spMkLst>
            <pc:docMk/>
            <pc:sldMk cId="3597495397" sldId="286"/>
            <ac:spMk id="16" creationId="{D6B53A9B-7035-426B-9A06-240AD69984E4}"/>
          </ac:spMkLst>
        </pc:spChg>
        <pc:spChg chg="add mod">
          <ac:chgData name="최민수" userId="773ad1ab-e088-4b70-8b0c-97ca27a87058" providerId="ADAL" clId="{1B533D34-E544-4C23-81B2-C03E5A44A634}" dt="2021-05-26T17:00:11.709" v="1177" actId="1076"/>
          <ac:spMkLst>
            <pc:docMk/>
            <pc:sldMk cId="3597495397" sldId="286"/>
            <ac:spMk id="17" creationId="{1A92AD25-FDDD-456B-937E-28B009C4B519}"/>
          </ac:spMkLst>
        </pc:spChg>
      </pc:sldChg>
      <pc:sldChg chg="addSp delSp modSp add mod">
        <pc:chgData name="최민수" userId="773ad1ab-e088-4b70-8b0c-97ca27a87058" providerId="ADAL" clId="{1B533D34-E544-4C23-81B2-C03E5A44A634}" dt="2021-05-26T18:15:26.703" v="1485" actId="1076"/>
        <pc:sldMkLst>
          <pc:docMk/>
          <pc:sldMk cId="90993013" sldId="287"/>
        </pc:sldMkLst>
        <pc:spChg chg="del">
          <ac:chgData name="최민수" userId="773ad1ab-e088-4b70-8b0c-97ca27a87058" providerId="ADAL" clId="{1B533D34-E544-4C23-81B2-C03E5A44A634}" dt="2021-05-26T15:59:34.137" v="322" actId="478"/>
          <ac:spMkLst>
            <pc:docMk/>
            <pc:sldMk cId="90993013" sldId="287"/>
            <ac:spMk id="2" creationId="{67F49336-D61D-473B-A29F-EA7C2139EF6E}"/>
          </ac:spMkLst>
        </pc:spChg>
        <pc:spChg chg="mod">
          <ac:chgData name="최민수" userId="773ad1ab-e088-4b70-8b0c-97ca27a87058" providerId="ADAL" clId="{1B533D34-E544-4C23-81B2-C03E5A44A634}" dt="2021-05-26T15:59:29.649" v="321"/>
          <ac:spMkLst>
            <pc:docMk/>
            <pc:sldMk cId="90993013" sldId="287"/>
            <ac:spMk id="8" creationId="{673E17C5-880C-408D-9384-20258A04DF13}"/>
          </ac:spMkLst>
        </pc:spChg>
        <pc:spChg chg="del">
          <ac:chgData name="최민수" userId="773ad1ab-e088-4b70-8b0c-97ca27a87058" providerId="ADAL" clId="{1B533D34-E544-4C23-81B2-C03E5A44A634}" dt="2021-05-26T15:59:36.098" v="323" actId="478"/>
          <ac:spMkLst>
            <pc:docMk/>
            <pc:sldMk cId="90993013" sldId="287"/>
            <ac:spMk id="9" creationId="{396759E8-2BD9-4AD5-83C7-9E2B1B41D5A7}"/>
          </ac:spMkLst>
        </pc:spChg>
        <pc:spChg chg="add mod">
          <ac:chgData name="최민수" userId="773ad1ab-e088-4b70-8b0c-97ca27a87058" providerId="ADAL" clId="{1B533D34-E544-4C23-81B2-C03E5A44A634}" dt="2021-05-26T16:51:50.444" v="1154" actId="1036"/>
          <ac:spMkLst>
            <pc:docMk/>
            <pc:sldMk cId="90993013" sldId="287"/>
            <ac:spMk id="10" creationId="{43163681-DAF3-4BD2-9807-4FD6F37F3A8B}"/>
          </ac:spMkLst>
        </pc:spChg>
        <pc:spChg chg="del mod">
          <ac:chgData name="최민수" userId="773ad1ab-e088-4b70-8b0c-97ca27a87058" providerId="ADAL" clId="{1B533D34-E544-4C23-81B2-C03E5A44A634}" dt="2021-05-26T15:59:43.822" v="327"/>
          <ac:spMkLst>
            <pc:docMk/>
            <pc:sldMk cId="90993013" sldId="287"/>
            <ac:spMk id="12" creationId="{5DD6D615-3CE5-4F2D-967A-94CA1D7D8307}"/>
          </ac:spMkLst>
        </pc:spChg>
        <pc:spChg chg="del">
          <ac:chgData name="최민수" userId="773ad1ab-e088-4b70-8b0c-97ca27a87058" providerId="ADAL" clId="{1B533D34-E544-4C23-81B2-C03E5A44A634}" dt="2021-05-26T15:59:34.137" v="322" actId="478"/>
          <ac:spMkLst>
            <pc:docMk/>
            <pc:sldMk cId="90993013" sldId="287"/>
            <ac:spMk id="14" creationId="{57D4AA89-318F-42A6-880E-20353DE24265}"/>
          </ac:spMkLst>
        </pc:spChg>
        <pc:spChg chg="del">
          <ac:chgData name="최민수" userId="773ad1ab-e088-4b70-8b0c-97ca27a87058" providerId="ADAL" clId="{1B533D34-E544-4C23-81B2-C03E5A44A634}" dt="2021-05-26T15:59:34.137" v="322" actId="478"/>
          <ac:spMkLst>
            <pc:docMk/>
            <pc:sldMk cId="90993013" sldId="287"/>
            <ac:spMk id="15" creationId="{838D402A-28D0-4661-BD97-8E044E1C823A}"/>
          </ac:spMkLst>
        </pc:spChg>
        <pc:spChg chg="del">
          <ac:chgData name="최민수" userId="773ad1ab-e088-4b70-8b0c-97ca27a87058" providerId="ADAL" clId="{1B533D34-E544-4C23-81B2-C03E5A44A634}" dt="2021-05-26T15:59:34.137" v="322" actId="478"/>
          <ac:spMkLst>
            <pc:docMk/>
            <pc:sldMk cId="90993013" sldId="287"/>
            <ac:spMk id="16" creationId="{D6B53A9B-7035-426B-9A06-240AD69984E4}"/>
          </ac:spMkLst>
        </pc:spChg>
        <pc:spChg chg="add mod">
          <ac:chgData name="최민수" userId="773ad1ab-e088-4b70-8b0c-97ca27a87058" providerId="ADAL" clId="{1B533D34-E544-4C23-81B2-C03E5A44A634}" dt="2021-05-26T16:51:50.444" v="1154" actId="1036"/>
          <ac:spMkLst>
            <pc:docMk/>
            <pc:sldMk cId="90993013" sldId="287"/>
            <ac:spMk id="17" creationId="{15C7936D-3FAD-44A0-86FA-3AA5D03756E0}"/>
          </ac:spMkLst>
        </pc:spChg>
        <pc:spChg chg="add mod">
          <ac:chgData name="최민수" userId="773ad1ab-e088-4b70-8b0c-97ca27a87058" providerId="ADAL" clId="{1B533D34-E544-4C23-81B2-C03E5A44A634}" dt="2021-05-26T16:51:50.444" v="1154" actId="1036"/>
          <ac:spMkLst>
            <pc:docMk/>
            <pc:sldMk cId="90993013" sldId="287"/>
            <ac:spMk id="18" creationId="{E73301B5-7C36-46F2-A306-DDC5D4D00D9A}"/>
          </ac:spMkLst>
        </pc:spChg>
        <pc:spChg chg="add mod">
          <ac:chgData name="최민수" userId="773ad1ab-e088-4b70-8b0c-97ca27a87058" providerId="ADAL" clId="{1B533D34-E544-4C23-81B2-C03E5A44A634}" dt="2021-05-26T16:51:50.444" v="1154" actId="1036"/>
          <ac:spMkLst>
            <pc:docMk/>
            <pc:sldMk cId="90993013" sldId="287"/>
            <ac:spMk id="22" creationId="{293EE22E-8B98-4A91-9F51-51E3B5250823}"/>
          </ac:spMkLst>
        </pc:spChg>
        <pc:spChg chg="add del mod">
          <ac:chgData name="최민수" userId="773ad1ab-e088-4b70-8b0c-97ca27a87058" providerId="ADAL" clId="{1B533D34-E544-4C23-81B2-C03E5A44A634}" dt="2021-05-26T16:06:49.008" v="501"/>
          <ac:spMkLst>
            <pc:docMk/>
            <pc:sldMk cId="90993013" sldId="287"/>
            <ac:spMk id="29" creationId="{805331AB-5C45-4D2F-8922-44B66D78EF81}"/>
          </ac:spMkLst>
        </pc:spChg>
        <pc:spChg chg="add del mod">
          <ac:chgData name="최민수" userId="773ad1ab-e088-4b70-8b0c-97ca27a87058" providerId="ADAL" clId="{1B533D34-E544-4C23-81B2-C03E5A44A634}" dt="2021-05-26T16:06:49.009" v="503"/>
          <ac:spMkLst>
            <pc:docMk/>
            <pc:sldMk cId="90993013" sldId="287"/>
            <ac:spMk id="30" creationId="{E2129CDD-4499-4ADF-B367-040EFA28F473}"/>
          </ac:spMkLst>
        </pc:spChg>
        <pc:spChg chg="add mod">
          <ac:chgData name="최민수" userId="773ad1ab-e088-4b70-8b0c-97ca27a87058" providerId="ADAL" clId="{1B533D34-E544-4C23-81B2-C03E5A44A634}" dt="2021-05-26T16:51:50.444" v="1154" actId="1036"/>
          <ac:spMkLst>
            <pc:docMk/>
            <pc:sldMk cId="90993013" sldId="287"/>
            <ac:spMk id="31" creationId="{11381A03-5241-4F39-B20D-415FA20FB30A}"/>
          </ac:spMkLst>
        </pc:spChg>
        <pc:spChg chg="add del mod">
          <ac:chgData name="최민수" userId="773ad1ab-e088-4b70-8b0c-97ca27a87058" providerId="ADAL" clId="{1B533D34-E544-4C23-81B2-C03E5A44A634}" dt="2021-05-26T16:08:36.010" v="645" actId="478"/>
          <ac:spMkLst>
            <pc:docMk/>
            <pc:sldMk cId="90993013" sldId="287"/>
            <ac:spMk id="32" creationId="{75F788C0-FC92-49F4-83DB-0EA911087FEA}"/>
          </ac:spMkLst>
        </pc:spChg>
        <pc:spChg chg="add mod">
          <ac:chgData name="최민수" userId="773ad1ab-e088-4b70-8b0c-97ca27a87058" providerId="ADAL" clId="{1B533D34-E544-4C23-81B2-C03E5A44A634}" dt="2021-05-26T16:51:50.444" v="1154" actId="1036"/>
          <ac:spMkLst>
            <pc:docMk/>
            <pc:sldMk cId="90993013" sldId="287"/>
            <ac:spMk id="33" creationId="{76750696-1885-47EF-97B1-5228B6277D7D}"/>
          </ac:spMkLst>
        </pc:spChg>
        <pc:spChg chg="add mod">
          <ac:chgData name="최민수" userId="773ad1ab-e088-4b70-8b0c-97ca27a87058" providerId="ADAL" clId="{1B533D34-E544-4C23-81B2-C03E5A44A634}" dt="2021-05-26T16:51:50.444" v="1154" actId="1036"/>
          <ac:spMkLst>
            <pc:docMk/>
            <pc:sldMk cId="90993013" sldId="287"/>
            <ac:spMk id="36" creationId="{C9DB80CD-32E0-4BDD-8B91-64EF28FB8B05}"/>
          </ac:spMkLst>
        </pc:spChg>
        <pc:spChg chg="add mod">
          <ac:chgData name="최민수" userId="773ad1ab-e088-4b70-8b0c-97ca27a87058" providerId="ADAL" clId="{1B533D34-E544-4C23-81B2-C03E5A44A634}" dt="2021-05-26T16:51:50.444" v="1154" actId="1036"/>
          <ac:spMkLst>
            <pc:docMk/>
            <pc:sldMk cId="90993013" sldId="287"/>
            <ac:spMk id="37" creationId="{B3B30E29-91BA-48F3-9B4D-B9368B5FDCCE}"/>
          </ac:spMkLst>
        </pc:spChg>
        <pc:spChg chg="add mod">
          <ac:chgData name="최민수" userId="773ad1ab-e088-4b70-8b0c-97ca27a87058" providerId="ADAL" clId="{1B533D34-E544-4C23-81B2-C03E5A44A634}" dt="2021-05-26T16:51:50.444" v="1154" actId="1036"/>
          <ac:spMkLst>
            <pc:docMk/>
            <pc:sldMk cId="90993013" sldId="287"/>
            <ac:spMk id="43" creationId="{5696F2FD-C025-4FA2-8F37-2A4BC7E00013}"/>
          </ac:spMkLst>
        </pc:spChg>
        <pc:spChg chg="add mod ord">
          <ac:chgData name="최민수" userId="773ad1ab-e088-4b70-8b0c-97ca27a87058" providerId="ADAL" clId="{1B533D34-E544-4C23-81B2-C03E5A44A634}" dt="2021-05-26T16:51:50.444" v="1154" actId="1036"/>
          <ac:spMkLst>
            <pc:docMk/>
            <pc:sldMk cId="90993013" sldId="287"/>
            <ac:spMk id="44" creationId="{7B6CC4D5-37B2-4F21-BC17-499A456F9183}"/>
          </ac:spMkLst>
        </pc:spChg>
        <pc:spChg chg="add mod">
          <ac:chgData name="최민수" userId="773ad1ab-e088-4b70-8b0c-97ca27a87058" providerId="ADAL" clId="{1B533D34-E544-4C23-81B2-C03E5A44A634}" dt="2021-05-26T18:15:26.703" v="1485" actId="1076"/>
          <ac:spMkLst>
            <pc:docMk/>
            <pc:sldMk cId="90993013" sldId="287"/>
            <ac:spMk id="45" creationId="{06C54876-397E-4B81-985A-4042D99EF5A6}"/>
          </ac:spMkLst>
        </pc:spChg>
        <pc:cxnChg chg="add mod">
          <ac:chgData name="최민수" userId="773ad1ab-e088-4b70-8b0c-97ca27a87058" providerId="ADAL" clId="{1B533D34-E544-4C23-81B2-C03E5A44A634}" dt="2021-05-26T16:51:50.444" v="1154" actId="1036"/>
          <ac:cxnSpMkLst>
            <pc:docMk/>
            <pc:sldMk cId="90993013" sldId="287"/>
            <ac:cxnSpMk id="4" creationId="{7510C314-8FE5-494B-94CE-831C530DA395}"/>
          </ac:cxnSpMkLst>
        </pc:cxnChg>
        <pc:cxnChg chg="add mod">
          <ac:chgData name="최민수" userId="773ad1ab-e088-4b70-8b0c-97ca27a87058" providerId="ADAL" clId="{1B533D34-E544-4C23-81B2-C03E5A44A634}" dt="2021-05-26T16:51:50.444" v="1154" actId="1036"/>
          <ac:cxnSpMkLst>
            <pc:docMk/>
            <pc:sldMk cId="90993013" sldId="287"/>
            <ac:cxnSpMk id="13" creationId="{60868B0B-1C6F-4D42-AAD0-D77B1A553225}"/>
          </ac:cxnSpMkLst>
        </pc:cxnChg>
        <pc:cxnChg chg="add del mod">
          <ac:chgData name="최민수" userId="773ad1ab-e088-4b70-8b0c-97ca27a87058" providerId="ADAL" clId="{1B533D34-E544-4C23-81B2-C03E5A44A634}" dt="2021-05-26T16:06:12.190" v="493" actId="478"/>
          <ac:cxnSpMkLst>
            <pc:docMk/>
            <pc:sldMk cId="90993013" sldId="287"/>
            <ac:cxnSpMk id="25" creationId="{0008993A-1115-4DD1-894B-71D8E4E207DB}"/>
          </ac:cxnSpMkLst>
        </pc:cxnChg>
        <pc:cxnChg chg="add mod">
          <ac:chgData name="최민수" userId="773ad1ab-e088-4b70-8b0c-97ca27a87058" providerId="ADAL" clId="{1B533D34-E544-4C23-81B2-C03E5A44A634}" dt="2021-05-26T16:51:50.444" v="1154" actId="1036"/>
          <ac:cxnSpMkLst>
            <pc:docMk/>
            <pc:sldMk cId="90993013" sldId="287"/>
            <ac:cxnSpMk id="27" creationId="{CBDAF8AE-1A4E-4D0A-9DA7-C1FB45315C07}"/>
          </ac:cxnSpMkLst>
        </pc:cxnChg>
        <pc:cxnChg chg="add del mod">
          <ac:chgData name="최민수" userId="773ad1ab-e088-4b70-8b0c-97ca27a87058" providerId="ADAL" clId="{1B533D34-E544-4C23-81B2-C03E5A44A634}" dt="2021-05-26T16:11:03.842" v="714" actId="478"/>
          <ac:cxnSpMkLst>
            <pc:docMk/>
            <pc:sldMk cId="90993013" sldId="287"/>
            <ac:cxnSpMk id="34" creationId="{9202F3EE-3DAC-43AB-98B9-98FE5F286517}"/>
          </ac:cxnSpMkLst>
        </pc:cxnChg>
        <pc:cxnChg chg="add mod">
          <ac:chgData name="최민수" userId="773ad1ab-e088-4b70-8b0c-97ca27a87058" providerId="ADAL" clId="{1B533D34-E544-4C23-81B2-C03E5A44A634}" dt="2021-05-26T16:51:50.444" v="1154" actId="1036"/>
          <ac:cxnSpMkLst>
            <pc:docMk/>
            <pc:sldMk cId="90993013" sldId="287"/>
            <ac:cxnSpMk id="39" creationId="{C44AB322-FDA9-4CA8-B096-B9C64A32D3B9}"/>
          </ac:cxnSpMkLst>
        </pc:cxnChg>
      </pc:sldChg>
      <pc:sldChg chg="new del">
        <pc:chgData name="최민수" userId="773ad1ab-e088-4b70-8b0c-97ca27a87058" providerId="ADAL" clId="{1B533D34-E544-4C23-81B2-C03E5A44A634}" dt="2021-05-26T15:59:10.120" v="303" actId="47"/>
        <pc:sldMkLst>
          <pc:docMk/>
          <pc:sldMk cId="352690205" sldId="287"/>
        </pc:sldMkLst>
      </pc:sldChg>
      <pc:sldChg chg="new del">
        <pc:chgData name="최민수" userId="773ad1ab-e088-4b70-8b0c-97ca27a87058" providerId="ADAL" clId="{1B533D34-E544-4C23-81B2-C03E5A44A634}" dt="2021-05-26T15:59:13.954" v="307" actId="47"/>
        <pc:sldMkLst>
          <pc:docMk/>
          <pc:sldMk cId="489303122" sldId="287"/>
        </pc:sldMkLst>
      </pc:sldChg>
      <pc:sldChg chg="new del">
        <pc:chgData name="최민수" userId="773ad1ab-e088-4b70-8b0c-97ca27a87058" providerId="ADAL" clId="{1B533D34-E544-4C23-81B2-C03E5A44A634}" dt="2021-05-26T15:58:57.246" v="299" actId="47"/>
        <pc:sldMkLst>
          <pc:docMk/>
          <pc:sldMk cId="1909543692" sldId="287"/>
        </pc:sldMkLst>
      </pc:sldChg>
      <pc:sldChg chg="new del">
        <pc:chgData name="최민수" userId="773ad1ab-e088-4b70-8b0c-97ca27a87058" providerId="ADAL" clId="{1B533D34-E544-4C23-81B2-C03E5A44A634}" dt="2021-05-26T15:59:05.517" v="301" actId="47"/>
        <pc:sldMkLst>
          <pc:docMk/>
          <pc:sldMk cId="2104550735" sldId="287"/>
        </pc:sldMkLst>
      </pc:sldChg>
      <pc:sldChg chg="new del">
        <pc:chgData name="최민수" userId="773ad1ab-e088-4b70-8b0c-97ca27a87058" providerId="ADAL" clId="{1B533D34-E544-4C23-81B2-C03E5A44A634}" dt="2021-05-26T15:59:12.462" v="305" actId="47"/>
        <pc:sldMkLst>
          <pc:docMk/>
          <pc:sldMk cId="3160438388" sldId="287"/>
        </pc:sldMkLst>
      </pc:sldChg>
      <pc:sldChg chg="addSp delSp modSp add mod">
        <pc:chgData name="최민수" userId="773ad1ab-e088-4b70-8b0c-97ca27a87058" providerId="ADAL" clId="{1B533D34-E544-4C23-81B2-C03E5A44A634}" dt="2021-05-26T18:16:07.612" v="1493" actId="1076"/>
        <pc:sldMkLst>
          <pc:docMk/>
          <pc:sldMk cId="2660690357" sldId="288"/>
        </pc:sldMkLst>
        <pc:spChg chg="mod">
          <ac:chgData name="최민수" userId="773ad1ab-e088-4b70-8b0c-97ca27a87058" providerId="ADAL" clId="{1B533D34-E544-4C23-81B2-C03E5A44A634}" dt="2021-05-26T18:16:07.612" v="1493" actId="1076"/>
          <ac:spMkLst>
            <pc:docMk/>
            <pc:sldMk cId="2660690357" sldId="288"/>
            <ac:spMk id="5" creationId="{7D0033C3-456D-4151-9AAB-F0A2E961A5B6}"/>
          </ac:spMkLst>
        </pc:spChg>
        <pc:spChg chg="add mod">
          <ac:chgData name="최민수" userId="773ad1ab-e088-4b70-8b0c-97ca27a87058" providerId="ADAL" clId="{1B533D34-E544-4C23-81B2-C03E5A44A634}" dt="2021-05-26T16:51:33.919" v="1143" actId="1076"/>
          <ac:spMkLst>
            <pc:docMk/>
            <pc:sldMk cId="2660690357" sldId="288"/>
            <ac:spMk id="8" creationId="{C3413CCD-A149-4918-875D-779A45977E20}"/>
          </ac:spMkLst>
        </pc:spChg>
        <pc:spChg chg="add mod">
          <ac:chgData name="최민수" userId="773ad1ab-e088-4b70-8b0c-97ca27a87058" providerId="ADAL" clId="{1B533D34-E544-4C23-81B2-C03E5A44A634}" dt="2021-05-26T16:51:27.162" v="1142" actId="113"/>
          <ac:spMkLst>
            <pc:docMk/>
            <pc:sldMk cId="2660690357" sldId="288"/>
            <ac:spMk id="12" creationId="{BD940FFA-53EB-4F15-84BD-87DA4B7E982A}"/>
          </ac:spMkLst>
        </pc:spChg>
        <pc:spChg chg="add mod">
          <ac:chgData name="최민수" userId="773ad1ab-e088-4b70-8b0c-97ca27a87058" providerId="ADAL" clId="{1B533D34-E544-4C23-81B2-C03E5A44A634}" dt="2021-05-26T18:16:03.677" v="1492" actId="1076"/>
          <ac:spMkLst>
            <pc:docMk/>
            <pc:sldMk cId="2660690357" sldId="288"/>
            <ac:spMk id="13" creationId="{D363A30C-89E5-4940-8A9E-527E813FEFDA}"/>
          </ac:spMkLst>
        </pc:spChg>
        <pc:spChg chg="del mod">
          <ac:chgData name="최민수" userId="773ad1ab-e088-4b70-8b0c-97ca27a87058" providerId="ADAL" clId="{1B533D34-E544-4C23-81B2-C03E5A44A634}" dt="2021-05-26T16:51:18.654" v="1141" actId="478"/>
          <ac:spMkLst>
            <pc:docMk/>
            <pc:sldMk cId="2660690357" sldId="288"/>
            <ac:spMk id="18" creationId="{1E41580E-C50C-43CC-BF45-9082FE7BB823}"/>
          </ac:spMkLst>
        </pc:spChg>
        <pc:picChg chg="del">
          <ac:chgData name="최민수" userId="773ad1ab-e088-4b70-8b0c-97ca27a87058" providerId="ADAL" clId="{1B533D34-E544-4C23-81B2-C03E5A44A634}" dt="2021-05-26T16:39:26.699" v="1048" actId="478"/>
          <ac:picMkLst>
            <pc:docMk/>
            <pc:sldMk cId="2660690357" sldId="288"/>
            <ac:picMk id="11" creationId="{F0636D26-002F-4DE1-A3B3-E0A8685AA1BA}"/>
          </ac:picMkLst>
        </pc:picChg>
        <pc:picChg chg="add mod">
          <ac:chgData name="최민수" userId="773ad1ab-e088-4b70-8b0c-97ca27a87058" providerId="ADAL" clId="{1B533D34-E544-4C23-81B2-C03E5A44A634}" dt="2021-05-26T16:49:26.720" v="1062" actId="1076"/>
          <ac:picMkLst>
            <pc:docMk/>
            <pc:sldMk cId="2660690357" sldId="288"/>
            <ac:picMk id="1026" creationId="{DC0B0585-5E5A-4345-99AF-25167A6739D8}"/>
          </ac:picMkLst>
        </pc:picChg>
        <pc:picChg chg="add mod">
          <ac:chgData name="최민수" userId="773ad1ab-e088-4b70-8b0c-97ca27a87058" providerId="ADAL" clId="{1B533D34-E544-4C23-81B2-C03E5A44A634}" dt="2021-05-26T16:49:28.334" v="1063" actId="1076"/>
          <ac:picMkLst>
            <pc:docMk/>
            <pc:sldMk cId="2660690357" sldId="288"/>
            <ac:picMk id="1028" creationId="{420A815C-9E0D-4D6A-BCD7-1683B6EAB6F0}"/>
          </ac:picMkLst>
        </pc:picChg>
      </pc:sldChg>
      <pc:sldChg chg="addSp delSp modSp add mod modAnim">
        <pc:chgData name="최민수" userId="773ad1ab-e088-4b70-8b0c-97ca27a87058" providerId="ADAL" clId="{1B533D34-E544-4C23-81B2-C03E5A44A634}" dt="2021-05-26T18:16:20.891" v="1496" actId="1076"/>
        <pc:sldMkLst>
          <pc:docMk/>
          <pc:sldMk cId="240397881" sldId="289"/>
        </pc:sldMkLst>
        <pc:spChg chg="del">
          <ac:chgData name="최민수" userId="773ad1ab-e088-4b70-8b0c-97ca27a87058" providerId="ADAL" clId="{1B533D34-E544-4C23-81B2-C03E5A44A634}" dt="2021-05-26T17:00:39.300" v="1187" actId="478"/>
          <ac:spMkLst>
            <pc:docMk/>
            <pc:sldMk cId="240397881" sldId="289"/>
            <ac:spMk id="4" creationId="{71DD01BE-B4B2-4175-8CED-2CE8D7F89205}"/>
          </ac:spMkLst>
        </pc:spChg>
        <pc:spChg chg="mod">
          <ac:chgData name="최민수" userId="773ad1ab-e088-4b70-8b0c-97ca27a87058" providerId="ADAL" clId="{1B533D34-E544-4C23-81B2-C03E5A44A634}" dt="2021-05-26T18:16:17.229" v="1494" actId="1076"/>
          <ac:spMkLst>
            <pc:docMk/>
            <pc:sldMk cId="240397881" sldId="289"/>
            <ac:spMk id="5" creationId="{7D0033C3-456D-4151-9AAB-F0A2E961A5B6}"/>
          </ac:spMkLst>
        </pc:spChg>
        <pc:spChg chg="del">
          <ac:chgData name="최민수" userId="773ad1ab-e088-4b70-8b0c-97ca27a87058" providerId="ADAL" clId="{1B533D34-E544-4C23-81B2-C03E5A44A634}" dt="2021-05-26T17:00:39.300" v="1187" actId="478"/>
          <ac:spMkLst>
            <pc:docMk/>
            <pc:sldMk cId="240397881" sldId="289"/>
            <ac:spMk id="8" creationId="{C3413CCD-A149-4918-875D-779A45977E20}"/>
          </ac:spMkLst>
        </pc:spChg>
        <pc:spChg chg="del">
          <ac:chgData name="최민수" userId="773ad1ab-e088-4b70-8b0c-97ca27a87058" providerId="ADAL" clId="{1B533D34-E544-4C23-81B2-C03E5A44A634}" dt="2021-05-26T17:00:30.886" v="1184" actId="478"/>
          <ac:spMkLst>
            <pc:docMk/>
            <pc:sldMk cId="240397881" sldId="289"/>
            <ac:spMk id="10" creationId="{FB40340E-8745-4D98-8356-E6A0040EBD8E}"/>
          </ac:spMkLst>
        </pc:spChg>
        <pc:spChg chg="add del mod">
          <ac:chgData name="최민수" userId="773ad1ab-e088-4b70-8b0c-97ca27a87058" providerId="ADAL" clId="{1B533D34-E544-4C23-81B2-C03E5A44A634}" dt="2021-05-26T17:00:38.139" v="1186"/>
          <ac:spMkLst>
            <pc:docMk/>
            <pc:sldMk cId="240397881" sldId="289"/>
            <ac:spMk id="11" creationId="{C2C57439-0D69-436C-A3D6-3A9598A2B349}"/>
          </ac:spMkLst>
        </pc:spChg>
        <pc:spChg chg="del">
          <ac:chgData name="최민수" userId="773ad1ab-e088-4b70-8b0c-97ca27a87058" providerId="ADAL" clId="{1B533D34-E544-4C23-81B2-C03E5A44A634}" dt="2021-05-26T17:00:39.300" v="1187" actId="478"/>
          <ac:spMkLst>
            <pc:docMk/>
            <pc:sldMk cId="240397881" sldId="289"/>
            <ac:spMk id="12" creationId="{BD940FFA-53EB-4F15-84BD-87DA4B7E982A}"/>
          </ac:spMkLst>
        </pc:spChg>
        <pc:spChg chg="add del mod">
          <ac:chgData name="최민수" userId="773ad1ab-e088-4b70-8b0c-97ca27a87058" providerId="ADAL" clId="{1B533D34-E544-4C23-81B2-C03E5A44A634}" dt="2021-05-26T17:00:38.139" v="1186"/>
          <ac:spMkLst>
            <pc:docMk/>
            <pc:sldMk cId="240397881" sldId="289"/>
            <ac:spMk id="13" creationId="{F1972AFC-4ADE-4F3E-80DD-455479631CCB}"/>
          </ac:spMkLst>
        </pc:spChg>
        <pc:spChg chg="add del mod">
          <ac:chgData name="최민수" userId="773ad1ab-e088-4b70-8b0c-97ca27a87058" providerId="ADAL" clId="{1B533D34-E544-4C23-81B2-C03E5A44A634}" dt="2021-05-26T17:00:38.139" v="1186"/>
          <ac:spMkLst>
            <pc:docMk/>
            <pc:sldMk cId="240397881" sldId="289"/>
            <ac:spMk id="14" creationId="{B21B53CC-C8A7-499C-9E1B-9F6497F111C2}"/>
          </ac:spMkLst>
        </pc:spChg>
        <pc:spChg chg="add del mod">
          <ac:chgData name="최민수" userId="773ad1ab-e088-4b70-8b0c-97ca27a87058" providerId="ADAL" clId="{1B533D34-E544-4C23-81B2-C03E5A44A634}" dt="2021-05-26T17:00:38.139" v="1186"/>
          <ac:spMkLst>
            <pc:docMk/>
            <pc:sldMk cId="240397881" sldId="289"/>
            <ac:spMk id="15" creationId="{61C713AD-CB14-420E-9759-5B1BB2124BBE}"/>
          </ac:spMkLst>
        </pc:spChg>
        <pc:spChg chg="add mod">
          <ac:chgData name="최민수" userId="773ad1ab-e088-4b70-8b0c-97ca27a87058" providerId="ADAL" clId="{1B533D34-E544-4C23-81B2-C03E5A44A634}" dt="2021-05-26T17:07:12.644" v="1219" actId="1076"/>
          <ac:spMkLst>
            <pc:docMk/>
            <pc:sldMk cId="240397881" sldId="289"/>
            <ac:spMk id="16" creationId="{931607AA-1970-4FD7-A1A3-983CE58B22C7}"/>
          </ac:spMkLst>
        </pc:spChg>
        <pc:spChg chg="add mod">
          <ac:chgData name="최민수" userId="773ad1ab-e088-4b70-8b0c-97ca27a87058" providerId="ADAL" clId="{1B533D34-E544-4C23-81B2-C03E5A44A634}" dt="2021-05-26T17:07:12.644" v="1219" actId="1076"/>
          <ac:spMkLst>
            <pc:docMk/>
            <pc:sldMk cId="240397881" sldId="289"/>
            <ac:spMk id="17" creationId="{EE962B55-E36B-4D9C-B65C-B7C4DDB48377}"/>
          </ac:spMkLst>
        </pc:spChg>
        <pc:spChg chg="add mod">
          <ac:chgData name="최민수" userId="773ad1ab-e088-4b70-8b0c-97ca27a87058" providerId="ADAL" clId="{1B533D34-E544-4C23-81B2-C03E5A44A634}" dt="2021-05-26T17:07:12.644" v="1219" actId="1076"/>
          <ac:spMkLst>
            <pc:docMk/>
            <pc:sldMk cId="240397881" sldId="289"/>
            <ac:spMk id="18" creationId="{E10F2B48-7EAD-45C3-9ADC-8B8807ABFEC2}"/>
          </ac:spMkLst>
        </pc:spChg>
        <pc:spChg chg="add mod">
          <ac:chgData name="최민수" userId="773ad1ab-e088-4b70-8b0c-97ca27a87058" providerId="ADAL" clId="{1B533D34-E544-4C23-81B2-C03E5A44A634}" dt="2021-05-26T17:01:23.726" v="1214" actId="20577"/>
          <ac:spMkLst>
            <pc:docMk/>
            <pc:sldMk cId="240397881" sldId="289"/>
            <ac:spMk id="19" creationId="{BA6F5A5B-0ECE-421C-827D-DCE9A27ACC97}"/>
          </ac:spMkLst>
        </pc:spChg>
        <pc:spChg chg="add mod">
          <ac:chgData name="최민수" userId="773ad1ab-e088-4b70-8b0c-97ca27a87058" providerId="ADAL" clId="{1B533D34-E544-4C23-81B2-C03E5A44A634}" dt="2021-05-26T17:09:09.664" v="1223" actId="1076"/>
          <ac:spMkLst>
            <pc:docMk/>
            <pc:sldMk cId="240397881" sldId="289"/>
            <ac:spMk id="21" creationId="{7E3D22A1-1C74-4AA5-9E70-E3BA61C88A04}"/>
          </ac:spMkLst>
        </pc:spChg>
        <pc:spChg chg="add mod">
          <ac:chgData name="최민수" userId="773ad1ab-e088-4b70-8b0c-97ca27a87058" providerId="ADAL" clId="{1B533D34-E544-4C23-81B2-C03E5A44A634}" dt="2021-05-26T17:09:19.568" v="1227" actId="14100"/>
          <ac:spMkLst>
            <pc:docMk/>
            <pc:sldMk cId="240397881" sldId="289"/>
            <ac:spMk id="22" creationId="{927BF7EA-740A-4947-9342-7AD5EFFEBC57}"/>
          </ac:spMkLst>
        </pc:spChg>
        <pc:spChg chg="add mod">
          <ac:chgData name="최민수" userId="773ad1ab-e088-4b70-8b0c-97ca27a87058" providerId="ADAL" clId="{1B533D34-E544-4C23-81B2-C03E5A44A634}" dt="2021-05-26T17:10:15.651" v="1230" actId="1076"/>
          <ac:spMkLst>
            <pc:docMk/>
            <pc:sldMk cId="240397881" sldId="289"/>
            <ac:spMk id="25" creationId="{8543A004-60DA-4C5E-84F2-C7CD7A47265B}"/>
          </ac:spMkLst>
        </pc:spChg>
        <pc:spChg chg="add mod">
          <ac:chgData name="최민수" userId="773ad1ab-e088-4b70-8b0c-97ca27a87058" providerId="ADAL" clId="{1B533D34-E544-4C23-81B2-C03E5A44A634}" dt="2021-05-26T17:10:15.651" v="1230" actId="1076"/>
          <ac:spMkLst>
            <pc:docMk/>
            <pc:sldMk cId="240397881" sldId="289"/>
            <ac:spMk id="26" creationId="{87CD72E8-3CD8-44E7-93D9-533CB50402FD}"/>
          </ac:spMkLst>
        </pc:spChg>
        <pc:spChg chg="add mod">
          <ac:chgData name="최민수" userId="773ad1ab-e088-4b70-8b0c-97ca27a87058" providerId="ADAL" clId="{1B533D34-E544-4C23-81B2-C03E5A44A634}" dt="2021-05-26T18:16:20.891" v="1496" actId="1076"/>
          <ac:spMkLst>
            <pc:docMk/>
            <pc:sldMk cId="240397881" sldId="289"/>
            <ac:spMk id="27" creationId="{9252AA99-235D-4DCB-8CE6-DB0A12E4E813}"/>
          </ac:spMkLst>
        </pc:spChg>
        <pc:picChg chg="add mod">
          <ac:chgData name="최민수" userId="773ad1ab-e088-4b70-8b0c-97ca27a87058" providerId="ADAL" clId="{1B533D34-E544-4C23-81B2-C03E5A44A634}" dt="2021-05-26T17:11:25.364" v="1234" actId="1076"/>
          <ac:picMkLst>
            <pc:docMk/>
            <pc:sldMk cId="240397881" sldId="289"/>
            <ac:picMk id="3" creationId="{38571265-082D-44BE-8D90-A4F683FF9518}"/>
          </ac:picMkLst>
        </pc:picChg>
        <pc:picChg chg="add mod">
          <ac:chgData name="최민수" userId="773ad1ab-e088-4b70-8b0c-97ca27a87058" providerId="ADAL" clId="{1B533D34-E544-4C23-81B2-C03E5A44A634}" dt="2021-05-26T17:08:55.749" v="1221" actId="1076"/>
          <ac:picMkLst>
            <pc:docMk/>
            <pc:sldMk cId="240397881" sldId="289"/>
            <ac:picMk id="20" creationId="{A8FBF00A-8648-4786-908E-719889F51428}"/>
          </ac:picMkLst>
        </pc:picChg>
        <pc:picChg chg="add mod">
          <ac:chgData name="최민수" userId="773ad1ab-e088-4b70-8b0c-97ca27a87058" providerId="ADAL" clId="{1B533D34-E544-4C23-81B2-C03E5A44A634}" dt="2021-05-26T17:10:15.651" v="1230" actId="1076"/>
          <ac:picMkLst>
            <pc:docMk/>
            <pc:sldMk cId="240397881" sldId="289"/>
            <ac:picMk id="24" creationId="{4CA3346F-39F7-49B0-8A11-D259BF59975E}"/>
          </ac:picMkLst>
        </pc:picChg>
        <pc:picChg chg="del">
          <ac:chgData name="최민수" userId="773ad1ab-e088-4b70-8b0c-97ca27a87058" providerId="ADAL" clId="{1B533D34-E544-4C23-81B2-C03E5A44A634}" dt="2021-05-26T17:00:39.300" v="1187" actId="478"/>
          <ac:picMkLst>
            <pc:docMk/>
            <pc:sldMk cId="240397881" sldId="289"/>
            <ac:picMk id="1026" creationId="{DC0B0585-5E5A-4345-99AF-25167A6739D8}"/>
          </ac:picMkLst>
        </pc:picChg>
        <pc:picChg chg="del">
          <ac:chgData name="최민수" userId="773ad1ab-e088-4b70-8b0c-97ca27a87058" providerId="ADAL" clId="{1B533D34-E544-4C23-81B2-C03E5A44A634}" dt="2021-05-26T17:00:39.300" v="1187" actId="478"/>
          <ac:picMkLst>
            <pc:docMk/>
            <pc:sldMk cId="240397881" sldId="289"/>
            <ac:picMk id="1028" creationId="{420A815C-9E0D-4D6A-BCD7-1683B6EAB6F0}"/>
          </ac:picMkLst>
        </pc:picChg>
      </pc:sldChg>
      <pc:sldChg chg="addSp delSp modSp add mod modAnim">
        <pc:chgData name="최민수" userId="773ad1ab-e088-4b70-8b0c-97ca27a87058" providerId="ADAL" clId="{1B533D34-E544-4C23-81B2-C03E5A44A634}" dt="2021-05-26T18:16:59.319" v="1499" actId="1076"/>
        <pc:sldMkLst>
          <pc:docMk/>
          <pc:sldMk cId="1543167592" sldId="290"/>
        </pc:sldMkLst>
        <pc:spChg chg="del">
          <ac:chgData name="최민수" userId="773ad1ab-e088-4b70-8b0c-97ca27a87058" providerId="ADAL" clId="{1B533D34-E544-4C23-81B2-C03E5A44A634}" dt="2021-05-26T17:43:39.312" v="1281" actId="478"/>
          <ac:spMkLst>
            <pc:docMk/>
            <pc:sldMk cId="1543167592" sldId="290"/>
            <ac:spMk id="2" creationId="{8D4FE703-1AED-4213-9630-F5F8D80F5EE0}"/>
          </ac:spMkLst>
        </pc:spChg>
        <pc:spChg chg="add mod ord">
          <ac:chgData name="최민수" userId="773ad1ab-e088-4b70-8b0c-97ca27a87058" providerId="ADAL" clId="{1B533D34-E544-4C23-81B2-C03E5A44A634}" dt="2021-05-26T17:44:09.760" v="1286" actId="1076"/>
          <ac:spMkLst>
            <pc:docMk/>
            <pc:sldMk cId="1543167592" sldId="290"/>
            <ac:spMk id="3" creationId="{B8C29EF3-DB3E-4D70-A839-9980746F0542}"/>
          </ac:spMkLst>
        </pc:spChg>
        <pc:spChg chg="mod">
          <ac:chgData name="최민수" userId="773ad1ab-e088-4b70-8b0c-97ca27a87058" providerId="ADAL" clId="{1B533D34-E544-4C23-81B2-C03E5A44A634}" dt="2021-05-26T17:46:44.885" v="1316"/>
          <ac:spMkLst>
            <pc:docMk/>
            <pc:sldMk cId="1543167592" sldId="290"/>
            <ac:spMk id="5" creationId="{7D0033C3-456D-4151-9AAB-F0A2E961A5B6}"/>
          </ac:spMkLst>
        </pc:spChg>
        <pc:spChg chg="del">
          <ac:chgData name="최민수" userId="773ad1ab-e088-4b70-8b0c-97ca27a87058" providerId="ADAL" clId="{1B533D34-E544-4C23-81B2-C03E5A44A634}" dt="2021-05-26T18:16:55.234" v="1497" actId="478"/>
          <ac:spMkLst>
            <pc:docMk/>
            <pc:sldMk cId="1543167592" sldId="290"/>
            <ac:spMk id="8" creationId="{F0461338-0848-4443-81F7-CA408AD7E20D}"/>
          </ac:spMkLst>
        </pc:spChg>
        <pc:spChg chg="mod">
          <ac:chgData name="최민수" userId="773ad1ab-e088-4b70-8b0c-97ca27a87058" providerId="ADAL" clId="{1B533D34-E544-4C23-81B2-C03E5A44A634}" dt="2021-05-26T17:45:08.934" v="1288" actId="1076"/>
          <ac:spMkLst>
            <pc:docMk/>
            <pc:sldMk cId="1543167592" sldId="290"/>
            <ac:spMk id="10" creationId="{FB0810D5-FB63-497F-B2F2-0EDD53331AC8}"/>
          </ac:spMkLst>
        </pc:spChg>
        <pc:spChg chg="add mod">
          <ac:chgData name="최민수" userId="773ad1ab-e088-4b70-8b0c-97ca27a87058" providerId="ADAL" clId="{1B533D34-E544-4C23-81B2-C03E5A44A634}" dt="2021-05-26T17:43:39.603" v="1282"/>
          <ac:spMkLst>
            <pc:docMk/>
            <pc:sldMk cId="1543167592" sldId="290"/>
            <ac:spMk id="11" creationId="{3BB83664-100D-4A97-973A-498226FA2ACB}"/>
          </ac:spMkLst>
        </pc:spChg>
        <pc:spChg chg="add mod">
          <ac:chgData name="최민수" userId="773ad1ab-e088-4b70-8b0c-97ca27a87058" providerId="ADAL" clId="{1B533D34-E544-4C23-81B2-C03E5A44A634}" dt="2021-05-26T17:45:33.397" v="1296" actId="1076"/>
          <ac:spMkLst>
            <pc:docMk/>
            <pc:sldMk cId="1543167592" sldId="290"/>
            <ac:spMk id="15" creationId="{2ABD520B-E79C-410C-B15F-EEBFF519842A}"/>
          </ac:spMkLst>
        </pc:spChg>
        <pc:spChg chg="add mod">
          <ac:chgData name="최민수" userId="773ad1ab-e088-4b70-8b0c-97ca27a87058" providerId="ADAL" clId="{1B533D34-E544-4C23-81B2-C03E5A44A634}" dt="2021-05-26T18:16:59.319" v="1499" actId="1076"/>
          <ac:spMkLst>
            <pc:docMk/>
            <pc:sldMk cId="1543167592" sldId="290"/>
            <ac:spMk id="16" creationId="{C4514ADF-B883-42CF-8382-0440B7637C6A}"/>
          </ac:spMkLst>
        </pc:spChg>
      </pc:sldChg>
      <pc:sldChg chg="addSp delSp modSp add mod delAnim modAnim">
        <pc:chgData name="최민수" userId="773ad1ab-e088-4b70-8b0c-97ca27a87058" providerId="ADAL" clId="{1B533D34-E544-4C23-81B2-C03E5A44A634}" dt="2021-05-26T18:17:03.552" v="1501" actId="20577"/>
        <pc:sldMkLst>
          <pc:docMk/>
          <pc:sldMk cId="1354519952" sldId="291"/>
        </pc:sldMkLst>
        <pc:spChg chg="add mod">
          <ac:chgData name="최민수" userId="773ad1ab-e088-4b70-8b0c-97ca27a87058" providerId="ADAL" clId="{1B533D34-E544-4C23-81B2-C03E5A44A634}" dt="2021-05-26T17:52:18.616" v="1359" actId="207"/>
          <ac:spMkLst>
            <pc:docMk/>
            <pc:sldMk cId="1354519952" sldId="291"/>
            <ac:spMk id="2" creationId="{F3A34014-226C-43CF-B49C-E21120C754EB}"/>
          </ac:spMkLst>
        </pc:spChg>
        <pc:spChg chg="del">
          <ac:chgData name="최민수" userId="773ad1ab-e088-4b70-8b0c-97ca27a87058" providerId="ADAL" clId="{1B533D34-E544-4C23-81B2-C03E5A44A634}" dt="2021-05-26T17:48:37.076" v="1337" actId="478"/>
          <ac:spMkLst>
            <pc:docMk/>
            <pc:sldMk cId="1354519952" sldId="291"/>
            <ac:spMk id="3" creationId="{B8C29EF3-DB3E-4D70-A839-9980746F0542}"/>
          </ac:spMkLst>
        </pc:spChg>
        <pc:spChg chg="del">
          <ac:chgData name="최민수" userId="773ad1ab-e088-4b70-8b0c-97ca27a87058" providerId="ADAL" clId="{1B533D34-E544-4C23-81B2-C03E5A44A634}" dt="2021-05-26T17:48:37.076" v="1337" actId="478"/>
          <ac:spMkLst>
            <pc:docMk/>
            <pc:sldMk cId="1354519952" sldId="291"/>
            <ac:spMk id="4" creationId="{71DD01BE-B4B2-4175-8CED-2CE8D7F89205}"/>
          </ac:spMkLst>
        </pc:spChg>
        <pc:spChg chg="mod">
          <ac:chgData name="최민수" userId="773ad1ab-e088-4b70-8b0c-97ca27a87058" providerId="ADAL" clId="{1B533D34-E544-4C23-81B2-C03E5A44A634}" dt="2021-05-26T17:48:34.861" v="1336"/>
          <ac:spMkLst>
            <pc:docMk/>
            <pc:sldMk cId="1354519952" sldId="291"/>
            <ac:spMk id="5" creationId="{7D0033C3-456D-4151-9AAB-F0A2E961A5B6}"/>
          </ac:spMkLst>
        </pc:spChg>
        <pc:spChg chg="add mod">
          <ac:chgData name="최민수" userId="773ad1ab-e088-4b70-8b0c-97ca27a87058" providerId="ADAL" clId="{1B533D34-E544-4C23-81B2-C03E5A44A634}" dt="2021-05-26T17:54:14.411" v="1387" actId="5793"/>
          <ac:spMkLst>
            <pc:docMk/>
            <pc:sldMk cId="1354519952" sldId="291"/>
            <ac:spMk id="6" creationId="{363772AE-1CB2-4977-B5ED-BEC59646FFAB}"/>
          </ac:spMkLst>
        </pc:spChg>
        <pc:spChg chg="mod">
          <ac:chgData name="최민수" userId="773ad1ab-e088-4b70-8b0c-97ca27a87058" providerId="ADAL" clId="{1B533D34-E544-4C23-81B2-C03E5A44A634}" dt="2021-05-26T18:17:03.552" v="1501" actId="20577"/>
          <ac:spMkLst>
            <pc:docMk/>
            <pc:sldMk cId="1354519952" sldId="291"/>
            <ac:spMk id="8" creationId="{F0461338-0848-4443-81F7-CA408AD7E20D}"/>
          </ac:spMkLst>
        </pc:spChg>
        <pc:spChg chg="del">
          <ac:chgData name="최민수" userId="773ad1ab-e088-4b70-8b0c-97ca27a87058" providerId="ADAL" clId="{1B533D34-E544-4C23-81B2-C03E5A44A634}" dt="2021-05-26T17:48:37.076" v="1337" actId="478"/>
          <ac:spMkLst>
            <pc:docMk/>
            <pc:sldMk cId="1354519952" sldId="291"/>
            <ac:spMk id="10" creationId="{FB0810D5-FB63-497F-B2F2-0EDD53331AC8}"/>
          </ac:spMkLst>
        </pc:spChg>
        <pc:spChg chg="del">
          <ac:chgData name="최민수" userId="773ad1ab-e088-4b70-8b0c-97ca27a87058" providerId="ADAL" clId="{1B533D34-E544-4C23-81B2-C03E5A44A634}" dt="2021-05-26T17:48:37.076" v="1337" actId="478"/>
          <ac:spMkLst>
            <pc:docMk/>
            <pc:sldMk cId="1354519952" sldId="291"/>
            <ac:spMk id="11" creationId="{3BB83664-100D-4A97-973A-498226FA2ACB}"/>
          </ac:spMkLst>
        </pc:spChg>
        <pc:spChg chg="del">
          <ac:chgData name="최민수" userId="773ad1ab-e088-4b70-8b0c-97ca27a87058" providerId="ADAL" clId="{1B533D34-E544-4C23-81B2-C03E5A44A634}" dt="2021-05-26T17:48:37.076" v="1337" actId="478"/>
          <ac:spMkLst>
            <pc:docMk/>
            <pc:sldMk cId="1354519952" sldId="291"/>
            <ac:spMk id="13" creationId="{D2B1843F-9756-4FFF-B453-879DF98439B4}"/>
          </ac:spMkLst>
        </pc:spChg>
        <pc:spChg chg="del">
          <ac:chgData name="최민수" userId="773ad1ab-e088-4b70-8b0c-97ca27a87058" providerId="ADAL" clId="{1B533D34-E544-4C23-81B2-C03E5A44A634}" dt="2021-05-26T17:48:37.076" v="1337" actId="478"/>
          <ac:spMkLst>
            <pc:docMk/>
            <pc:sldMk cId="1354519952" sldId="291"/>
            <ac:spMk id="14" creationId="{6965DFD9-AB98-4F2A-AEC4-D9C1F1D2531B}"/>
          </ac:spMkLst>
        </pc:spChg>
        <pc:spChg chg="del">
          <ac:chgData name="최민수" userId="773ad1ab-e088-4b70-8b0c-97ca27a87058" providerId="ADAL" clId="{1B533D34-E544-4C23-81B2-C03E5A44A634}" dt="2021-05-26T17:48:37.076" v="1337" actId="478"/>
          <ac:spMkLst>
            <pc:docMk/>
            <pc:sldMk cId="1354519952" sldId="291"/>
            <ac:spMk id="15" creationId="{2ABD520B-E79C-410C-B15F-EEBFF519842A}"/>
          </ac:spMkLst>
        </pc:spChg>
        <pc:spChg chg="add mod">
          <ac:chgData name="최민수" userId="773ad1ab-e088-4b70-8b0c-97ca27a87058" providerId="ADAL" clId="{1B533D34-E544-4C23-81B2-C03E5A44A634}" dt="2021-05-26T17:50:50.312" v="1354" actId="1076"/>
          <ac:spMkLst>
            <pc:docMk/>
            <pc:sldMk cId="1354519952" sldId="291"/>
            <ac:spMk id="17" creationId="{6A8FC332-C5D1-4DCB-93D9-611FBC06E623}"/>
          </ac:spMkLst>
        </pc:spChg>
        <pc:spChg chg="add mod">
          <ac:chgData name="최민수" userId="773ad1ab-e088-4b70-8b0c-97ca27a87058" providerId="ADAL" clId="{1B533D34-E544-4C23-81B2-C03E5A44A634}" dt="2021-05-26T17:53:04.998" v="1368" actId="14100"/>
          <ac:spMkLst>
            <pc:docMk/>
            <pc:sldMk cId="1354519952" sldId="291"/>
            <ac:spMk id="18" creationId="{17AC9A82-AB4A-4F85-ADAA-6EFB7CA28CE7}"/>
          </ac:spMkLst>
        </pc:spChg>
        <pc:spChg chg="add mod">
          <ac:chgData name="최민수" userId="773ad1ab-e088-4b70-8b0c-97ca27a87058" providerId="ADAL" clId="{1B533D34-E544-4C23-81B2-C03E5A44A634}" dt="2021-05-26T17:53:19.368" v="1372" actId="14100"/>
          <ac:spMkLst>
            <pc:docMk/>
            <pc:sldMk cId="1354519952" sldId="291"/>
            <ac:spMk id="19" creationId="{67E765EC-CD1E-47AC-8ED0-33E1BEEA41ED}"/>
          </ac:spMkLst>
        </pc:spChg>
        <pc:spChg chg="add mod">
          <ac:chgData name="최민수" userId="773ad1ab-e088-4b70-8b0c-97ca27a87058" providerId="ADAL" clId="{1B533D34-E544-4C23-81B2-C03E5A44A634}" dt="2021-05-26T17:53:25.976" v="1375" actId="14100"/>
          <ac:spMkLst>
            <pc:docMk/>
            <pc:sldMk cId="1354519952" sldId="291"/>
            <ac:spMk id="20" creationId="{FD9C59E7-50FB-4F51-A969-76FF6BC51CC2}"/>
          </ac:spMkLst>
        </pc:spChg>
        <pc:picChg chg="add mod">
          <ac:chgData name="최민수" userId="773ad1ab-e088-4b70-8b0c-97ca27a87058" providerId="ADAL" clId="{1B533D34-E544-4C23-81B2-C03E5A44A634}" dt="2021-05-26T17:50:36.642" v="1350" actId="1076"/>
          <ac:picMkLst>
            <pc:docMk/>
            <pc:sldMk cId="1354519952" sldId="291"/>
            <ac:picMk id="12" creationId="{DDEEA556-CCA0-4534-A7BD-E785D4F002D8}"/>
          </ac:picMkLst>
        </pc:picChg>
        <pc:picChg chg="add mod">
          <ac:chgData name="최민수" userId="773ad1ab-e088-4b70-8b0c-97ca27a87058" providerId="ADAL" clId="{1B533D34-E544-4C23-81B2-C03E5A44A634}" dt="2021-05-26T17:52:59.657" v="1365" actId="1076"/>
          <ac:picMkLst>
            <pc:docMk/>
            <pc:sldMk cId="1354519952" sldId="291"/>
            <ac:picMk id="16" creationId="{20C0DBAD-0663-4124-81E1-8700C978BBB3}"/>
          </ac:picMkLst>
        </pc:picChg>
      </pc:sldChg>
      <pc:sldChg chg="addSp delSp modSp add mod modAnim">
        <pc:chgData name="최민수" userId="773ad1ab-e088-4b70-8b0c-97ca27a87058" providerId="ADAL" clId="{1B533D34-E544-4C23-81B2-C03E5A44A634}" dt="2021-05-26T18:17:07.144" v="1503" actId="20577"/>
        <pc:sldMkLst>
          <pc:docMk/>
          <pc:sldMk cId="4178456823" sldId="292"/>
        </pc:sldMkLst>
        <pc:spChg chg="mod">
          <ac:chgData name="최민수" userId="773ad1ab-e088-4b70-8b0c-97ca27a87058" providerId="ADAL" clId="{1B533D34-E544-4C23-81B2-C03E5A44A634}" dt="2021-05-26T18:17:07.144" v="1503" actId="20577"/>
          <ac:spMkLst>
            <pc:docMk/>
            <pc:sldMk cId="4178456823" sldId="292"/>
            <ac:spMk id="8" creationId="{F0461338-0848-4443-81F7-CA408AD7E20D}"/>
          </ac:spMkLst>
        </pc:spChg>
        <pc:spChg chg="mod ord">
          <ac:chgData name="최민수" userId="773ad1ab-e088-4b70-8b0c-97ca27a87058" providerId="ADAL" clId="{1B533D34-E544-4C23-81B2-C03E5A44A634}" dt="2021-05-26T18:04:31.451" v="1408" actId="14100"/>
          <ac:spMkLst>
            <pc:docMk/>
            <pc:sldMk cId="4178456823" sldId="292"/>
            <ac:spMk id="18" creationId="{17AC9A82-AB4A-4F85-ADAA-6EFB7CA28CE7}"/>
          </ac:spMkLst>
        </pc:spChg>
        <pc:spChg chg="mod">
          <ac:chgData name="최민수" userId="773ad1ab-e088-4b70-8b0c-97ca27a87058" providerId="ADAL" clId="{1B533D34-E544-4C23-81B2-C03E5A44A634}" dt="2021-05-26T18:03:39.020" v="1395" actId="1076"/>
          <ac:spMkLst>
            <pc:docMk/>
            <pc:sldMk cId="4178456823" sldId="292"/>
            <ac:spMk id="19" creationId="{67E765EC-CD1E-47AC-8ED0-33E1BEEA41ED}"/>
          </ac:spMkLst>
        </pc:spChg>
        <pc:spChg chg="mod ord">
          <ac:chgData name="최민수" userId="773ad1ab-e088-4b70-8b0c-97ca27a87058" providerId="ADAL" clId="{1B533D34-E544-4C23-81B2-C03E5A44A634}" dt="2021-05-26T18:05:09.618" v="1417" actId="14100"/>
          <ac:spMkLst>
            <pc:docMk/>
            <pc:sldMk cId="4178456823" sldId="292"/>
            <ac:spMk id="20" creationId="{FD9C59E7-50FB-4F51-A969-76FF6BC51CC2}"/>
          </ac:spMkLst>
        </pc:spChg>
        <pc:spChg chg="add del mod">
          <ac:chgData name="최민수" userId="773ad1ab-e088-4b70-8b0c-97ca27a87058" providerId="ADAL" clId="{1B533D34-E544-4C23-81B2-C03E5A44A634}" dt="2021-05-26T18:03:22.882" v="1391" actId="478"/>
          <ac:spMkLst>
            <pc:docMk/>
            <pc:sldMk cId="4178456823" sldId="292"/>
            <ac:spMk id="22" creationId="{E219B061-D543-425C-BB5D-2D1BAB97912C}"/>
          </ac:spMkLst>
        </pc:spChg>
        <pc:spChg chg="add mod">
          <ac:chgData name="최민수" userId="773ad1ab-e088-4b70-8b0c-97ca27a87058" providerId="ADAL" clId="{1B533D34-E544-4C23-81B2-C03E5A44A634}" dt="2021-05-26T18:05:18.429" v="1420" actId="14100"/>
          <ac:spMkLst>
            <pc:docMk/>
            <pc:sldMk cId="4178456823" sldId="292"/>
            <ac:spMk id="24" creationId="{D7CA02C3-400E-4D97-B75F-30192C9FEB95}"/>
          </ac:spMkLst>
        </pc:spChg>
        <pc:picChg chg="del">
          <ac:chgData name="최민수" userId="773ad1ab-e088-4b70-8b0c-97ca27a87058" providerId="ADAL" clId="{1B533D34-E544-4C23-81B2-C03E5A44A634}" dt="2021-05-26T18:04:38.455" v="1409" actId="478"/>
          <ac:picMkLst>
            <pc:docMk/>
            <pc:sldMk cId="4178456823" sldId="292"/>
            <ac:picMk id="12" creationId="{DDEEA556-CCA0-4534-A7BD-E785D4F002D8}"/>
          </ac:picMkLst>
        </pc:picChg>
        <pc:picChg chg="add mod">
          <ac:chgData name="최민수" userId="773ad1ab-e088-4b70-8b0c-97ca27a87058" providerId="ADAL" clId="{1B533D34-E544-4C23-81B2-C03E5A44A634}" dt="2021-05-26T18:04:55.945" v="1415" actId="1076"/>
          <ac:picMkLst>
            <pc:docMk/>
            <pc:sldMk cId="4178456823" sldId="292"/>
            <ac:picMk id="13" creationId="{902F23DC-5ADB-4B34-BADB-D818D6AE8D0D}"/>
          </ac:picMkLst>
        </pc:picChg>
        <pc:picChg chg="add mod">
          <ac:chgData name="최민수" userId="773ad1ab-e088-4b70-8b0c-97ca27a87058" providerId="ADAL" clId="{1B533D34-E544-4C23-81B2-C03E5A44A634}" dt="2021-05-26T18:04:55.945" v="1415" actId="1076"/>
          <ac:picMkLst>
            <pc:docMk/>
            <pc:sldMk cId="4178456823" sldId="292"/>
            <ac:picMk id="14" creationId="{1AC1235E-8FD0-47CE-AC79-CE57F09FBB83}"/>
          </ac:picMkLst>
        </pc:picChg>
        <pc:picChg chg="add mod">
          <ac:chgData name="최민수" userId="773ad1ab-e088-4b70-8b0c-97ca27a87058" providerId="ADAL" clId="{1B533D34-E544-4C23-81B2-C03E5A44A634}" dt="2021-05-26T18:03:54.597" v="1401" actId="1076"/>
          <ac:picMkLst>
            <pc:docMk/>
            <pc:sldMk cId="4178456823" sldId="292"/>
            <ac:picMk id="15" creationId="{A39109F5-BF73-4CFB-815E-E97E8EC4B167}"/>
          </ac:picMkLst>
        </pc:picChg>
        <pc:picChg chg="del">
          <ac:chgData name="최민수" userId="773ad1ab-e088-4b70-8b0c-97ca27a87058" providerId="ADAL" clId="{1B533D34-E544-4C23-81B2-C03E5A44A634}" dt="2021-05-26T18:03:24.271" v="1392" actId="478"/>
          <ac:picMkLst>
            <pc:docMk/>
            <pc:sldMk cId="4178456823" sldId="292"/>
            <ac:picMk id="16" creationId="{20C0DBAD-0663-4124-81E1-8700C978BBB3}"/>
          </ac:picMkLst>
        </pc:picChg>
        <pc:picChg chg="add mod">
          <ac:chgData name="최민수" userId="773ad1ab-e088-4b70-8b0c-97ca27a87058" providerId="ADAL" clId="{1B533D34-E544-4C23-81B2-C03E5A44A634}" dt="2021-05-26T18:04:00.352" v="1402" actId="1076"/>
          <ac:picMkLst>
            <pc:docMk/>
            <pc:sldMk cId="4178456823" sldId="292"/>
            <ac:picMk id="21" creationId="{0306DEC0-D6F1-477D-8B61-599EA44DD693}"/>
          </ac:picMkLst>
        </pc:picChg>
      </pc:sldChg>
      <pc:sldChg chg="addSp delSp modSp add mod delAnim modAnim">
        <pc:chgData name="최민수" userId="773ad1ab-e088-4b70-8b0c-97ca27a87058" providerId="ADAL" clId="{1B533D34-E544-4C23-81B2-C03E5A44A634}" dt="2021-05-26T18:17:10.544" v="1505" actId="20577"/>
        <pc:sldMkLst>
          <pc:docMk/>
          <pc:sldMk cId="2103608257" sldId="293"/>
        </pc:sldMkLst>
        <pc:spChg chg="del">
          <ac:chgData name="최민수" userId="773ad1ab-e088-4b70-8b0c-97ca27a87058" providerId="ADAL" clId="{1B533D34-E544-4C23-81B2-C03E5A44A634}" dt="2021-05-26T18:07:41.851" v="1421" actId="478"/>
          <ac:spMkLst>
            <pc:docMk/>
            <pc:sldMk cId="2103608257" sldId="293"/>
            <ac:spMk id="2" creationId="{F3A34014-226C-43CF-B49C-E21120C754EB}"/>
          </ac:spMkLst>
        </pc:spChg>
        <pc:spChg chg="mod">
          <ac:chgData name="최민수" userId="773ad1ab-e088-4b70-8b0c-97ca27a87058" providerId="ADAL" clId="{1B533D34-E544-4C23-81B2-C03E5A44A634}" dt="2021-05-26T18:10:19.191" v="1457" actId="20577"/>
          <ac:spMkLst>
            <pc:docMk/>
            <pc:sldMk cId="2103608257" sldId="293"/>
            <ac:spMk id="6" creationId="{363772AE-1CB2-4977-B5ED-BEC59646FFAB}"/>
          </ac:spMkLst>
        </pc:spChg>
        <pc:spChg chg="mod">
          <ac:chgData name="최민수" userId="773ad1ab-e088-4b70-8b0c-97ca27a87058" providerId="ADAL" clId="{1B533D34-E544-4C23-81B2-C03E5A44A634}" dt="2021-05-26T18:17:10.544" v="1505" actId="20577"/>
          <ac:spMkLst>
            <pc:docMk/>
            <pc:sldMk cId="2103608257" sldId="293"/>
            <ac:spMk id="8" creationId="{F0461338-0848-4443-81F7-CA408AD7E20D}"/>
          </ac:spMkLst>
        </pc:spChg>
        <pc:spChg chg="add mod">
          <ac:chgData name="최민수" userId="773ad1ab-e088-4b70-8b0c-97ca27a87058" providerId="ADAL" clId="{1B533D34-E544-4C23-81B2-C03E5A44A634}" dt="2021-05-26T18:07:42.445" v="1422"/>
          <ac:spMkLst>
            <pc:docMk/>
            <pc:sldMk cId="2103608257" sldId="293"/>
            <ac:spMk id="13" creationId="{94E56AD3-7F46-4F20-B72C-E2648B75D0B2}"/>
          </ac:spMkLst>
        </pc:spChg>
        <pc:spChg chg="del">
          <ac:chgData name="최민수" userId="773ad1ab-e088-4b70-8b0c-97ca27a87058" providerId="ADAL" clId="{1B533D34-E544-4C23-81B2-C03E5A44A634}" dt="2021-05-26T18:07:41.851" v="1421" actId="478"/>
          <ac:spMkLst>
            <pc:docMk/>
            <pc:sldMk cId="2103608257" sldId="293"/>
            <ac:spMk id="18" creationId="{17AC9A82-AB4A-4F85-ADAA-6EFB7CA28CE7}"/>
          </ac:spMkLst>
        </pc:spChg>
        <pc:spChg chg="del">
          <ac:chgData name="최민수" userId="773ad1ab-e088-4b70-8b0c-97ca27a87058" providerId="ADAL" clId="{1B533D34-E544-4C23-81B2-C03E5A44A634}" dt="2021-05-26T18:07:41.851" v="1421" actId="478"/>
          <ac:spMkLst>
            <pc:docMk/>
            <pc:sldMk cId="2103608257" sldId="293"/>
            <ac:spMk id="19" creationId="{67E765EC-CD1E-47AC-8ED0-33E1BEEA41ED}"/>
          </ac:spMkLst>
        </pc:spChg>
        <pc:spChg chg="mod ord">
          <ac:chgData name="최민수" userId="773ad1ab-e088-4b70-8b0c-97ca27a87058" providerId="ADAL" clId="{1B533D34-E544-4C23-81B2-C03E5A44A634}" dt="2021-05-26T18:08:28.897" v="1440" actId="14100"/>
          <ac:spMkLst>
            <pc:docMk/>
            <pc:sldMk cId="2103608257" sldId="293"/>
            <ac:spMk id="20" creationId="{FD9C59E7-50FB-4F51-A969-76FF6BC51CC2}"/>
          </ac:spMkLst>
        </pc:spChg>
        <pc:spChg chg="add del mod">
          <ac:chgData name="최민수" userId="773ad1ab-e088-4b70-8b0c-97ca27a87058" providerId="ADAL" clId="{1B533D34-E544-4C23-81B2-C03E5A44A634}" dt="2021-05-26T18:07:45.818" v="1423" actId="478"/>
          <ac:spMkLst>
            <pc:docMk/>
            <pc:sldMk cId="2103608257" sldId="293"/>
            <ac:spMk id="21" creationId="{8E947C76-E1F4-496D-876B-CF24B37041A9}"/>
          </ac:spMkLst>
        </pc:spChg>
        <pc:spChg chg="add mod">
          <ac:chgData name="최민수" userId="773ad1ab-e088-4b70-8b0c-97ca27a87058" providerId="ADAL" clId="{1B533D34-E544-4C23-81B2-C03E5A44A634}" dt="2021-05-26T18:08:39.735" v="1443" actId="14100"/>
          <ac:spMkLst>
            <pc:docMk/>
            <pc:sldMk cId="2103608257" sldId="293"/>
            <ac:spMk id="25" creationId="{3F1815D7-FC48-4DF5-9D72-EAB7187DC369}"/>
          </ac:spMkLst>
        </pc:spChg>
        <pc:spChg chg="add mod">
          <ac:chgData name="최민수" userId="773ad1ab-e088-4b70-8b0c-97ca27a87058" providerId="ADAL" clId="{1B533D34-E544-4C23-81B2-C03E5A44A634}" dt="2021-05-26T18:08:46.984" v="1446" actId="14100"/>
          <ac:spMkLst>
            <pc:docMk/>
            <pc:sldMk cId="2103608257" sldId="293"/>
            <ac:spMk id="26" creationId="{3D3A34E3-9BC4-4B0A-A385-DD0B60E48424}"/>
          </ac:spMkLst>
        </pc:spChg>
        <pc:picChg chg="del">
          <ac:chgData name="최민수" userId="773ad1ab-e088-4b70-8b0c-97ca27a87058" providerId="ADAL" clId="{1B533D34-E544-4C23-81B2-C03E5A44A634}" dt="2021-05-26T18:07:59.591" v="1429" actId="478"/>
          <ac:picMkLst>
            <pc:docMk/>
            <pc:sldMk cId="2103608257" sldId="293"/>
            <ac:picMk id="12" creationId="{DDEEA556-CCA0-4534-A7BD-E785D4F002D8}"/>
          </ac:picMkLst>
        </pc:picChg>
        <pc:picChg chg="add mod">
          <ac:chgData name="최민수" userId="773ad1ab-e088-4b70-8b0c-97ca27a87058" providerId="ADAL" clId="{1B533D34-E544-4C23-81B2-C03E5A44A634}" dt="2021-05-26T18:07:55.741" v="1428" actId="1076"/>
          <ac:picMkLst>
            <pc:docMk/>
            <pc:sldMk cId="2103608257" sldId="293"/>
            <ac:picMk id="14" creationId="{A66CF1C3-2316-45CF-B0AA-38598CB4541C}"/>
          </ac:picMkLst>
        </pc:picChg>
        <pc:picChg chg="add mod">
          <ac:chgData name="최민수" userId="773ad1ab-e088-4b70-8b0c-97ca27a87058" providerId="ADAL" clId="{1B533D34-E544-4C23-81B2-C03E5A44A634}" dt="2021-05-26T18:08:07.908" v="1433" actId="14100"/>
          <ac:picMkLst>
            <pc:docMk/>
            <pc:sldMk cId="2103608257" sldId="293"/>
            <ac:picMk id="15" creationId="{3D8DC56D-3DAE-4EC1-B522-98DF56EAB87A}"/>
          </ac:picMkLst>
        </pc:picChg>
        <pc:picChg chg="del">
          <ac:chgData name="최민수" userId="773ad1ab-e088-4b70-8b0c-97ca27a87058" providerId="ADAL" clId="{1B533D34-E544-4C23-81B2-C03E5A44A634}" dt="2021-05-26T18:07:41.851" v="1421" actId="478"/>
          <ac:picMkLst>
            <pc:docMk/>
            <pc:sldMk cId="2103608257" sldId="293"/>
            <ac:picMk id="16" creationId="{20C0DBAD-0663-4124-81E1-8700C978BBB3}"/>
          </ac:picMkLst>
        </pc:picChg>
        <pc:picChg chg="add mod">
          <ac:chgData name="최민수" userId="773ad1ab-e088-4b70-8b0c-97ca27a87058" providerId="ADAL" clId="{1B533D34-E544-4C23-81B2-C03E5A44A634}" dt="2021-05-26T18:08:14.779" v="1435" actId="1076"/>
          <ac:picMkLst>
            <pc:docMk/>
            <pc:sldMk cId="2103608257" sldId="293"/>
            <ac:picMk id="22" creationId="{7983CE14-7666-4B92-A3C3-2DBA955DF8FB}"/>
          </ac:picMkLst>
        </pc:picChg>
        <pc:picChg chg="add mod">
          <ac:chgData name="최민수" userId="773ad1ab-e088-4b70-8b0c-97ca27a87058" providerId="ADAL" clId="{1B533D34-E544-4C23-81B2-C03E5A44A634}" dt="2021-05-26T18:07:53.903" v="1427" actId="1076"/>
          <ac:picMkLst>
            <pc:docMk/>
            <pc:sldMk cId="2103608257" sldId="293"/>
            <ac:picMk id="24" creationId="{AEDFA051-F453-4CDD-878F-307823996D61}"/>
          </ac:picMkLst>
        </pc:picChg>
      </pc:sldChg>
      <pc:sldChg chg="new del">
        <pc:chgData name="최민수" userId="773ad1ab-e088-4b70-8b0c-97ca27a87058" providerId="ADAL" clId="{1B533D34-E544-4C23-81B2-C03E5A44A634}" dt="2021-05-26T18:11:45.522" v="1459" actId="47"/>
        <pc:sldMkLst>
          <pc:docMk/>
          <pc:sldMk cId="1675801055" sldId="294"/>
        </pc:sldMkLst>
      </pc:sldChg>
      <pc:sldChg chg="addSp delSp modSp add mod delAnim">
        <pc:chgData name="최민수" userId="773ad1ab-e088-4b70-8b0c-97ca27a87058" providerId="ADAL" clId="{1B533D34-E544-4C23-81B2-C03E5A44A634}" dt="2021-05-26T18:37:40.407" v="1688" actId="1076"/>
        <pc:sldMkLst>
          <pc:docMk/>
          <pc:sldMk cId="4031450767" sldId="294"/>
        </pc:sldMkLst>
        <pc:spChg chg="mod">
          <ac:chgData name="최민수" userId="773ad1ab-e088-4b70-8b0c-97ca27a87058" providerId="ADAL" clId="{1B533D34-E544-4C23-81B2-C03E5A44A634}" dt="2021-05-26T18:11:58.954" v="1480"/>
          <ac:spMkLst>
            <pc:docMk/>
            <pc:sldMk cId="4031450767" sldId="294"/>
            <ac:spMk id="5" creationId="{7D0033C3-456D-4151-9AAB-F0A2E961A5B6}"/>
          </ac:spMkLst>
        </pc:spChg>
        <pc:spChg chg="del">
          <ac:chgData name="최민수" userId="773ad1ab-e088-4b70-8b0c-97ca27a87058" providerId="ADAL" clId="{1B533D34-E544-4C23-81B2-C03E5A44A634}" dt="2021-05-26T18:11:55.117" v="1461" actId="478"/>
          <ac:spMkLst>
            <pc:docMk/>
            <pc:sldMk cId="4031450767" sldId="294"/>
            <ac:spMk id="6" creationId="{363772AE-1CB2-4977-B5ED-BEC59646FFAB}"/>
          </ac:spMkLst>
        </pc:spChg>
        <pc:spChg chg="mod">
          <ac:chgData name="최민수" userId="773ad1ab-e088-4b70-8b0c-97ca27a87058" providerId="ADAL" clId="{1B533D34-E544-4C23-81B2-C03E5A44A634}" dt="2021-05-26T18:17:13.608" v="1507" actId="20577"/>
          <ac:spMkLst>
            <pc:docMk/>
            <pc:sldMk cId="4031450767" sldId="294"/>
            <ac:spMk id="8" creationId="{F0461338-0848-4443-81F7-CA408AD7E20D}"/>
          </ac:spMkLst>
        </pc:spChg>
        <pc:spChg chg="del">
          <ac:chgData name="최민수" userId="773ad1ab-e088-4b70-8b0c-97ca27a87058" providerId="ADAL" clId="{1B533D34-E544-4C23-81B2-C03E5A44A634}" dt="2021-05-26T18:11:55.117" v="1461" actId="478"/>
          <ac:spMkLst>
            <pc:docMk/>
            <pc:sldMk cId="4031450767" sldId="294"/>
            <ac:spMk id="17" creationId="{6A8FC332-C5D1-4DCB-93D9-611FBC06E623}"/>
          </ac:spMkLst>
        </pc:spChg>
        <pc:spChg chg="add mod">
          <ac:chgData name="최민수" userId="773ad1ab-e088-4b70-8b0c-97ca27a87058" providerId="ADAL" clId="{1B533D34-E544-4C23-81B2-C03E5A44A634}" dt="2021-05-26T18:36:48.489" v="1671" actId="1036"/>
          <ac:spMkLst>
            <pc:docMk/>
            <pc:sldMk cId="4031450767" sldId="294"/>
            <ac:spMk id="19" creationId="{EC452765-FF69-402F-8488-10BA87D648FC}"/>
          </ac:spMkLst>
        </pc:spChg>
        <pc:spChg chg="del">
          <ac:chgData name="최민수" userId="773ad1ab-e088-4b70-8b0c-97ca27a87058" providerId="ADAL" clId="{1B533D34-E544-4C23-81B2-C03E5A44A634}" dt="2021-05-26T18:11:55.117" v="1461" actId="478"/>
          <ac:spMkLst>
            <pc:docMk/>
            <pc:sldMk cId="4031450767" sldId="294"/>
            <ac:spMk id="20" creationId="{FD9C59E7-50FB-4F51-A969-76FF6BC51CC2}"/>
          </ac:spMkLst>
        </pc:spChg>
        <pc:spChg chg="add mod">
          <ac:chgData name="최민수" userId="773ad1ab-e088-4b70-8b0c-97ca27a87058" providerId="ADAL" clId="{1B533D34-E544-4C23-81B2-C03E5A44A634}" dt="2021-05-26T18:36:48.489" v="1671" actId="1036"/>
          <ac:spMkLst>
            <pc:docMk/>
            <pc:sldMk cId="4031450767" sldId="294"/>
            <ac:spMk id="21" creationId="{BAFB4EC9-C350-47B1-8EF1-10C43ACBB5BB}"/>
          </ac:spMkLst>
        </pc:spChg>
        <pc:spChg chg="del">
          <ac:chgData name="최민수" userId="773ad1ab-e088-4b70-8b0c-97ca27a87058" providerId="ADAL" clId="{1B533D34-E544-4C23-81B2-C03E5A44A634}" dt="2021-05-26T18:11:55.117" v="1461" actId="478"/>
          <ac:spMkLst>
            <pc:docMk/>
            <pc:sldMk cId="4031450767" sldId="294"/>
            <ac:spMk id="25" creationId="{3F1815D7-FC48-4DF5-9D72-EAB7187DC369}"/>
          </ac:spMkLst>
        </pc:spChg>
        <pc:spChg chg="del">
          <ac:chgData name="최민수" userId="773ad1ab-e088-4b70-8b0c-97ca27a87058" providerId="ADAL" clId="{1B533D34-E544-4C23-81B2-C03E5A44A634}" dt="2021-05-26T18:11:55.117" v="1461" actId="478"/>
          <ac:spMkLst>
            <pc:docMk/>
            <pc:sldMk cId="4031450767" sldId="294"/>
            <ac:spMk id="26" creationId="{3D3A34E3-9BC4-4B0A-A385-DD0B60E48424}"/>
          </ac:spMkLst>
        </pc:spChg>
        <pc:spChg chg="add del mod">
          <ac:chgData name="최민수" userId="773ad1ab-e088-4b70-8b0c-97ca27a87058" providerId="ADAL" clId="{1B533D34-E544-4C23-81B2-C03E5A44A634}" dt="2021-05-26T18:36:14.771" v="1615" actId="478"/>
          <ac:spMkLst>
            <pc:docMk/>
            <pc:sldMk cId="4031450767" sldId="294"/>
            <ac:spMk id="27" creationId="{F8D135A3-553A-4DDB-85C3-EE1CF3F317C1}"/>
          </ac:spMkLst>
        </pc:spChg>
        <pc:spChg chg="add del mod">
          <ac:chgData name="최민수" userId="773ad1ab-e088-4b70-8b0c-97ca27a87058" providerId="ADAL" clId="{1B533D34-E544-4C23-81B2-C03E5A44A634}" dt="2021-05-26T18:36:43.058" v="1653" actId="14100"/>
          <ac:spMkLst>
            <pc:docMk/>
            <pc:sldMk cId="4031450767" sldId="294"/>
            <ac:spMk id="29" creationId="{C06A4100-2F92-4CDE-A0AE-F5CD3A8894D8}"/>
          </ac:spMkLst>
        </pc:spChg>
        <pc:spChg chg="add mod">
          <ac:chgData name="최민수" userId="773ad1ab-e088-4b70-8b0c-97ca27a87058" providerId="ADAL" clId="{1B533D34-E544-4C23-81B2-C03E5A44A634}" dt="2021-05-26T18:37:25.362" v="1686" actId="20577"/>
          <ac:spMkLst>
            <pc:docMk/>
            <pc:sldMk cId="4031450767" sldId="294"/>
            <ac:spMk id="31" creationId="{821A22DB-C548-4F74-9598-959F75DB84F1}"/>
          </ac:spMkLst>
        </pc:spChg>
        <pc:graphicFrameChg chg="add mod">
          <ac:chgData name="최민수" userId="773ad1ab-e088-4b70-8b0c-97ca27a87058" providerId="ADAL" clId="{1B533D34-E544-4C23-81B2-C03E5A44A634}" dt="2021-05-26T18:36:18.789" v="1617" actId="1076"/>
          <ac:graphicFrameMkLst>
            <pc:docMk/>
            <pc:sldMk cId="4031450767" sldId="294"/>
            <ac:graphicFrameMk id="28" creationId="{9FE9098F-4D79-47EC-A864-BFD465C66BA5}"/>
          </ac:graphicFrameMkLst>
        </pc:graphicFrameChg>
        <pc:graphicFrameChg chg="add mod modGraphic">
          <ac:chgData name="최민수" userId="773ad1ab-e088-4b70-8b0c-97ca27a87058" providerId="ADAL" clId="{1B533D34-E544-4C23-81B2-C03E5A44A634}" dt="2021-05-26T18:37:40.407" v="1688" actId="1076"/>
          <ac:graphicFrameMkLst>
            <pc:docMk/>
            <pc:sldMk cId="4031450767" sldId="294"/>
            <ac:graphicFrameMk id="30" creationId="{B1917EF0-8E91-4618-98E2-4E7D440524D6}"/>
          </ac:graphicFrameMkLst>
        </pc:graphicFrameChg>
        <pc:picChg chg="del">
          <ac:chgData name="최민수" userId="773ad1ab-e088-4b70-8b0c-97ca27a87058" providerId="ADAL" clId="{1B533D34-E544-4C23-81B2-C03E5A44A634}" dt="2021-05-26T18:11:55.117" v="1461" actId="478"/>
          <ac:picMkLst>
            <pc:docMk/>
            <pc:sldMk cId="4031450767" sldId="294"/>
            <ac:picMk id="14" creationId="{A66CF1C3-2316-45CF-B0AA-38598CB4541C}"/>
          </ac:picMkLst>
        </pc:picChg>
        <pc:picChg chg="del">
          <ac:chgData name="최민수" userId="773ad1ab-e088-4b70-8b0c-97ca27a87058" providerId="ADAL" clId="{1B533D34-E544-4C23-81B2-C03E5A44A634}" dt="2021-05-26T18:11:55.117" v="1461" actId="478"/>
          <ac:picMkLst>
            <pc:docMk/>
            <pc:sldMk cId="4031450767" sldId="294"/>
            <ac:picMk id="15" creationId="{3D8DC56D-3DAE-4EC1-B522-98DF56EAB87A}"/>
          </ac:picMkLst>
        </pc:picChg>
        <pc:picChg chg="add mod">
          <ac:chgData name="최민수" userId="773ad1ab-e088-4b70-8b0c-97ca27a87058" providerId="ADAL" clId="{1B533D34-E544-4C23-81B2-C03E5A44A634}" dt="2021-05-26T18:36:48.489" v="1671" actId="1036"/>
          <ac:picMkLst>
            <pc:docMk/>
            <pc:sldMk cId="4031450767" sldId="294"/>
            <ac:picMk id="16" creationId="{51F1C8FF-D493-451B-AA2A-70E8200A1D59}"/>
          </ac:picMkLst>
        </pc:picChg>
        <pc:picChg chg="add mod">
          <ac:chgData name="최민수" userId="773ad1ab-e088-4b70-8b0c-97ca27a87058" providerId="ADAL" clId="{1B533D34-E544-4C23-81B2-C03E5A44A634}" dt="2021-05-26T18:36:48.489" v="1671" actId="1036"/>
          <ac:picMkLst>
            <pc:docMk/>
            <pc:sldMk cId="4031450767" sldId="294"/>
            <ac:picMk id="18" creationId="{75970552-184E-48F3-AC0C-589E1DF08F9E}"/>
          </ac:picMkLst>
        </pc:picChg>
        <pc:picChg chg="del">
          <ac:chgData name="최민수" userId="773ad1ab-e088-4b70-8b0c-97ca27a87058" providerId="ADAL" clId="{1B533D34-E544-4C23-81B2-C03E5A44A634}" dt="2021-05-26T18:11:55.117" v="1461" actId="478"/>
          <ac:picMkLst>
            <pc:docMk/>
            <pc:sldMk cId="4031450767" sldId="294"/>
            <ac:picMk id="22" creationId="{7983CE14-7666-4B92-A3C3-2DBA955DF8FB}"/>
          </ac:picMkLst>
        </pc:picChg>
        <pc:picChg chg="del">
          <ac:chgData name="최민수" userId="773ad1ab-e088-4b70-8b0c-97ca27a87058" providerId="ADAL" clId="{1B533D34-E544-4C23-81B2-C03E5A44A634}" dt="2021-05-26T18:11:55.117" v="1461" actId="478"/>
          <ac:picMkLst>
            <pc:docMk/>
            <pc:sldMk cId="4031450767" sldId="294"/>
            <ac:picMk id="24" creationId="{AEDFA051-F453-4CDD-878F-307823996D61}"/>
          </ac:picMkLst>
        </pc:picChg>
      </pc:sldChg>
      <pc:sldChg chg="addSp delSp modSp add mod">
        <pc:chgData name="최민수" userId="773ad1ab-e088-4b70-8b0c-97ca27a87058" providerId="ADAL" clId="{1B533D34-E544-4C23-81B2-C03E5A44A634}" dt="2021-05-26T18:33:44.967" v="1608" actId="1076"/>
        <pc:sldMkLst>
          <pc:docMk/>
          <pc:sldMk cId="402007901" sldId="295"/>
        </pc:sldMkLst>
        <pc:spChg chg="mod">
          <ac:chgData name="최민수" userId="773ad1ab-e088-4b70-8b0c-97ca27a87058" providerId="ADAL" clId="{1B533D34-E544-4C23-81B2-C03E5A44A634}" dt="2021-05-26T18:33:31.986" v="1604"/>
          <ac:spMkLst>
            <pc:docMk/>
            <pc:sldMk cId="402007901" sldId="295"/>
            <ac:spMk id="5" creationId="{7D0033C3-456D-4151-9AAB-F0A2E961A5B6}"/>
          </ac:spMkLst>
        </pc:spChg>
        <pc:spChg chg="mod">
          <ac:chgData name="최민수" userId="773ad1ab-e088-4b70-8b0c-97ca27a87058" providerId="ADAL" clId="{1B533D34-E544-4C23-81B2-C03E5A44A634}" dt="2021-05-26T18:33:23.864" v="1571" actId="20577"/>
          <ac:spMkLst>
            <pc:docMk/>
            <pc:sldMk cId="402007901" sldId="295"/>
            <ac:spMk id="8" creationId="{F0461338-0848-4443-81F7-CA408AD7E20D}"/>
          </ac:spMkLst>
        </pc:spChg>
        <pc:spChg chg="add mod">
          <ac:chgData name="최민수" userId="773ad1ab-e088-4b70-8b0c-97ca27a87058" providerId="ADAL" clId="{1B533D34-E544-4C23-81B2-C03E5A44A634}" dt="2021-05-26T18:33:44.967" v="1608" actId="1076"/>
          <ac:spMkLst>
            <pc:docMk/>
            <pc:sldMk cId="402007901" sldId="295"/>
            <ac:spMk id="10" creationId="{47B6F932-2BC7-4A52-87B8-F36C2206783B}"/>
          </ac:spMkLst>
        </pc:spChg>
        <pc:spChg chg="del">
          <ac:chgData name="최민수" userId="773ad1ab-e088-4b70-8b0c-97ca27a87058" providerId="ADAL" clId="{1B533D34-E544-4C23-81B2-C03E5A44A634}" dt="2021-05-26T18:33:33.665" v="1605" actId="478"/>
          <ac:spMkLst>
            <pc:docMk/>
            <pc:sldMk cId="402007901" sldId="295"/>
            <ac:spMk id="19" creationId="{EC452765-FF69-402F-8488-10BA87D648FC}"/>
          </ac:spMkLst>
        </pc:spChg>
        <pc:spChg chg="del">
          <ac:chgData name="최민수" userId="773ad1ab-e088-4b70-8b0c-97ca27a87058" providerId="ADAL" clId="{1B533D34-E544-4C23-81B2-C03E5A44A634}" dt="2021-05-26T18:33:33.665" v="1605" actId="478"/>
          <ac:spMkLst>
            <pc:docMk/>
            <pc:sldMk cId="402007901" sldId="295"/>
            <ac:spMk id="21" creationId="{BAFB4EC9-C350-47B1-8EF1-10C43ACBB5BB}"/>
          </ac:spMkLst>
        </pc:spChg>
        <pc:picChg chg="del">
          <ac:chgData name="최민수" userId="773ad1ab-e088-4b70-8b0c-97ca27a87058" providerId="ADAL" clId="{1B533D34-E544-4C23-81B2-C03E5A44A634}" dt="2021-05-26T18:33:33.665" v="1605" actId="478"/>
          <ac:picMkLst>
            <pc:docMk/>
            <pc:sldMk cId="402007901" sldId="295"/>
            <ac:picMk id="16" creationId="{51F1C8FF-D493-451B-AA2A-70E8200A1D59}"/>
          </ac:picMkLst>
        </pc:picChg>
        <pc:picChg chg="del">
          <ac:chgData name="최민수" userId="773ad1ab-e088-4b70-8b0c-97ca27a87058" providerId="ADAL" clId="{1B533D34-E544-4C23-81B2-C03E5A44A634}" dt="2021-05-26T18:33:33.665" v="1605" actId="478"/>
          <ac:picMkLst>
            <pc:docMk/>
            <pc:sldMk cId="402007901" sldId="295"/>
            <ac:picMk id="18" creationId="{75970552-184E-48F3-AC0C-589E1DF08F9E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1CBF7B-0C63-4D75-9407-088B361B61E3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CED92E-B657-4F6C-A878-B953B53738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0498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CED92E-B657-4F6C-A878-B953B5373800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39691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CED92E-B657-4F6C-A878-B953B5373800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95734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CED92E-B657-4F6C-A878-B953B5373800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29454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CED92E-B657-4F6C-A878-B953B5373800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52366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CED92E-B657-4F6C-A878-B953B5373800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04870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CED92E-B657-4F6C-A878-B953B5373800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90290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CED92E-B657-4F6C-A878-B953B5373800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81341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0079F7-1BDE-401F-901E-02A90F9D22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4A9B5BF-FBB6-4901-84EE-838A7C801E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4DFFE3-0837-4762-B229-764CCCFFE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D8473E-CC64-4399-9C11-2930B677A851}" type="datetime1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E6BB08-C6CD-4B68-A95A-C0471BC5C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DE8E12-A20E-43EB-9214-88A9924A8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3455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E867D3-5430-410D-8400-111FBF3A3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93EBFBC-819C-4B27-88D4-D19F31499F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24A9D9D-6BCC-4978-B561-0F1AB8B602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384ADE-7CA1-4D9D-BFBF-F9EF42974B0D}" type="datetime1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8CCF1A1-AFB2-4C48-BD45-BD42F5AC3C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43E432-C59B-4658-9D89-286CE953E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6965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9845BC2-0329-46A5-BB1C-7A5416F4BA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4A021D2-C485-4A4D-8E5A-4ACEFC5EF5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77780D5-259F-47F0-88D5-E3ADEC053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988E5-1D9A-41B8-AA7E-8FB128299A0E}" type="datetime1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4428820-F01C-4E5C-89EB-A9762BC38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8ADB37B-7CEC-4447-81E4-DD3A6DED1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21901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7C89C7-27CD-4A97-90B7-4DD77F727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BD3DC1C-D131-4061-8930-FFA6159930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013BD02-7BA8-4BBC-AA38-71F372127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D34E18-8DDD-46EA-8EFC-51CDD6B33554}" type="datetime1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64464A4-6D4C-4C1A-9EC4-C77AE47BC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5B3F6AB-1EEC-4010-A945-A2E032D1F2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15230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B1D198-6537-4C0D-8D26-7A483A1967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7E50832-AFA7-4B94-8D03-2DF06D4038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9E9AD6-C40C-4012-A493-9AF95255A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CDEE99-9C64-44EA-9D64-0D713C14FB96}" type="datetime1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4E0D95-BDD7-48DB-B4BC-1D3D8C68F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EABFA3E-BED5-4DF4-AB05-A59C05A73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15534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B7CF12-E197-4FDA-A488-258040594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120D48C-6396-48E3-AAEA-86F028FEEE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F2A53D2-7AFC-4DDA-A83E-59DBFA1FBF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A767CE4-0D16-40CD-A0FE-6BE7FDD3EC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015A4-7BB7-4B18-99CE-FE6D27D1C5E4}" type="datetime1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5EA0EAF-A65C-499C-B6EE-A8B897C50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9B09D08-940C-491B-9A4E-2E5B4ECE3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6160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7C6B6D-51B0-461F-91B1-D54732EA1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6409FFA-E886-417E-BB8C-9DD5BFE488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F7E042C-4BC5-4DA8-B66A-381A0422EB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D206237-DC12-499B-89C2-3DCAEF6FA3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4D1F9D6-A934-4B3E-ABB6-519C4F5D12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461EA77-3E1C-440A-B465-759737FF6F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96991-E70C-42FC-AB7B-5B7E4CF53B96}" type="datetime1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57B1BF4-7D23-4FD7-ADA4-CF075E4B6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3F3A825-A101-4B66-84D9-2B71404E5E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8585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11E278-F75D-4660-9D08-0D3E0FE082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108FB9F-22CF-4F1C-B7E4-4120152956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83CD22-9E11-4E3C-951A-AF2CE54DDF29}" type="datetime1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3753459-8735-432A-A77F-655AC95E7B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1E6F224-6E76-44B8-AECB-13DF5B7D5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7354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17824F4-6A1C-4395-8C7D-51776DE33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1B56D-D1D0-4777-9893-442CA084443D}" type="datetime1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58D92FB-714B-4526-B6F1-CFEFF7139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1CDFFFF-6B78-492F-804D-9DE2DC6B3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26759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489EA7-983F-4230-90A7-9085374E2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05C8B69-658D-4532-87C4-98C2FEC8D8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9FA0CA3-3DCF-4A98-B87D-00C628D4D7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D74F306-CCC9-49A0-9BFB-CBF87DF81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A99315-C9D1-41C0-A741-CAE5B65310F2}" type="datetime1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116356C-9E73-4E64-9EB1-3990F9DD49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9D31894-02AA-4561-96F6-E6F6C0E39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36887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3E7A0D-BB4D-432E-88A7-72A8B8FD0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BBCEC50-41F9-470E-B94D-FF1B7038FE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9589834-27AD-430A-B41D-BA680E602D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CA17B97-91FE-4EF2-9699-D8F66FD80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9911B-B643-4304-9F58-9F3ADD759391}" type="datetime1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5E1E57C-0C84-45F3-A201-5E0715E61A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E44D6F3-878A-48C0-9D2C-E2E8891A3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78475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9D68312-D8C0-4AB8-AD63-279CDB6224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E1D770D-F22B-4D8D-86E5-378840FD86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E8EA0C6-F6DF-4FD8-8E68-EC42C947E0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FDADB5-E5EC-40BF-B263-BA970EC0FB06}" type="datetime1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6EB42F0-8675-4D0B-918D-F44560B8C0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AB4EEFF-1B8A-4E4B-ABD3-DD5B98FDF1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2772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8D9D9645-2F2B-4BB1-B5BA-17C241E6CFC2}"/>
              </a:ext>
            </a:extLst>
          </p:cNvPr>
          <p:cNvSpPr/>
          <p:nvPr/>
        </p:nvSpPr>
        <p:spPr>
          <a:xfrm>
            <a:off x="0" y="0"/>
            <a:ext cx="12213771" cy="29858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BD5C53C-9B19-415C-B6B8-94AEDDE075AC}"/>
              </a:ext>
            </a:extLst>
          </p:cNvPr>
          <p:cNvSpPr/>
          <p:nvPr/>
        </p:nvSpPr>
        <p:spPr>
          <a:xfrm>
            <a:off x="0" y="6559420"/>
            <a:ext cx="12213771" cy="29858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84F941-B1A5-42ED-AD78-B0F57A275C9B}"/>
              </a:ext>
            </a:extLst>
          </p:cNvPr>
          <p:cNvSpPr txBox="1"/>
          <p:nvPr/>
        </p:nvSpPr>
        <p:spPr>
          <a:xfrm>
            <a:off x="1561334" y="2739775"/>
            <a:ext cx="784368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400" b="1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Personalizing Dialogue Agents</a:t>
            </a:r>
            <a:endParaRPr lang="ko-KR" altLang="en-US" sz="3600" b="1" dirty="0">
              <a:solidFill>
                <a:schemeClr val="tx1">
                  <a:lumMod val="65000"/>
                  <a:lumOff val="35000"/>
                </a:schemeClr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44B66E7-8E1B-4C68-8620-D941855A8802}"/>
              </a:ext>
            </a:extLst>
          </p:cNvPr>
          <p:cNvSpPr/>
          <p:nvPr/>
        </p:nvSpPr>
        <p:spPr>
          <a:xfrm>
            <a:off x="1769630" y="2366945"/>
            <a:ext cx="4478770" cy="29858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BE13764-1EF0-4A6F-8554-79E11A74BCAB}"/>
              </a:ext>
            </a:extLst>
          </p:cNvPr>
          <p:cNvSpPr txBox="1"/>
          <p:nvPr/>
        </p:nvSpPr>
        <p:spPr>
          <a:xfrm>
            <a:off x="3841156" y="5762732"/>
            <a:ext cx="19512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Prof. | </a:t>
            </a:r>
            <a:r>
              <a:rPr lang="ko-KR" alt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이경호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교수님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  <a:p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T.A. |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김동현 조교님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7619971-C527-4C55-A574-97BD9C17A55A}"/>
              </a:ext>
            </a:extLst>
          </p:cNvPr>
          <p:cNvSpPr txBox="1"/>
          <p:nvPr/>
        </p:nvSpPr>
        <p:spPr>
          <a:xfrm>
            <a:off x="6060142" y="5993840"/>
            <a:ext cx="30171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Member |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신준호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, </a:t>
            </a:r>
            <a:r>
              <a:rPr lang="ko-KR" alt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이혜지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,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최민수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24AE64C-70FB-46C7-BB1B-6632DCCFA163}"/>
              </a:ext>
            </a:extLst>
          </p:cNvPr>
          <p:cNvSpPr txBox="1"/>
          <p:nvPr/>
        </p:nvSpPr>
        <p:spPr>
          <a:xfrm>
            <a:off x="5981430" y="5762732"/>
            <a:ext cx="17781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     Team | </a:t>
            </a:r>
            <a:r>
              <a:rPr lang="ko-KR" alt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위키봇</a:t>
            </a:r>
            <a:endParaRPr lang="ko-KR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19DAD3A0-2731-46B1-BE2D-5DDBEA107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1</a:t>
            </a:fld>
            <a:endParaRPr lang="ko-KR" altLang="en-US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9BE1A186-363E-44CC-9AFA-F45E87B07FE5}"/>
              </a:ext>
            </a:extLst>
          </p:cNvPr>
          <p:cNvSpPr/>
          <p:nvPr/>
        </p:nvSpPr>
        <p:spPr>
          <a:xfrm>
            <a:off x="3677697" y="5606980"/>
            <a:ext cx="5399618" cy="72541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40737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D0033C3-456D-4151-9AAB-F0A2E961A5B6}"/>
              </a:ext>
            </a:extLst>
          </p:cNvPr>
          <p:cNvSpPr/>
          <p:nvPr/>
        </p:nvSpPr>
        <p:spPr>
          <a:xfrm>
            <a:off x="1583871" y="223712"/>
            <a:ext cx="1005072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연구결과</a:t>
            </a: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461338-0848-4443-81F7-CA408AD7E20D}"/>
              </a:ext>
            </a:extLst>
          </p:cNvPr>
          <p:cNvSpPr txBox="1"/>
          <p:nvPr/>
        </p:nvSpPr>
        <p:spPr>
          <a:xfrm>
            <a:off x="557399" y="173472"/>
            <a:ext cx="87716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rgbClr val="64DECF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05</a:t>
            </a:r>
            <a:endParaRPr lang="ko-KR" altLang="en-US" sz="4800" b="1" dirty="0">
              <a:solidFill>
                <a:srgbClr val="64DECF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17" name="화살표: 오른쪽 16">
            <a:extLst>
              <a:ext uri="{FF2B5EF4-FFF2-40B4-BE49-F238E27FC236}">
                <a16:creationId xmlns:a16="http://schemas.microsoft.com/office/drawing/2014/main" id="{6A8FC332-C5D1-4DCB-93D9-611FBC06E623}"/>
              </a:ext>
            </a:extLst>
          </p:cNvPr>
          <p:cNvSpPr/>
          <p:nvPr/>
        </p:nvSpPr>
        <p:spPr>
          <a:xfrm>
            <a:off x="3871179" y="4424525"/>
            <a:ext cx="554637" cy="658906"/>
          </a:xfrm>
          <a:prstGeom prst="rightArrow">
            <a:avLst/>
          </a:prstGeom>
          <a:solidFill>
            <a:srgbClr val="64DECF"/>
          </a:solidFill>
          <a:ln>
            <a:solidFill>
              <a:srgbClr val="64DEC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363772AE-1CB2-4977-B5ED-BEC59646FFAB}"/>
              </a:ext>
            </a:extLst>
          </p:cNvPr>
          <p:cNvSpPr/>
          <p:nvPr/>
        </p:nvSpPr>
        <p:spPr>
          <a:xfrm>
            <a:off x="7415684" y="1838848"/>
            <a:ext cx="3989195" cy="118146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10 ~ 20</a:t>
            </a:r>
            <a:r>
              <a:rPr lang="ko-KR" altLang="en-US" dirty="0"/>
              <a:t>살</a:t>
            </a:r>
          </a:p>
        </p:txBody>
      </p:sp>
      <p:sp>
        <p:nvSpPr>
          <p:cNvPr id="13" name="슬라이드 번호 개체 틀 3">
            <a:extLst>
              <a:ext uri="{FF2B5EF4-FFF2-40B4-BE49-F238E27FC236}">
                <a16:creationId xmlns:a16="http://schemas.microsoft.com/office/drawing/2014/main" id="{94E56AD3-7F46-4F20-B72C-E2648B75D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50B6F26-7B99-433C-A969-9457AF99F1D7}" type="slidenum">
              <a:rPr lang="ko-KR" altLang="en-US" smtClean="0"/>
              <a:t>10</a:t>
            </a:fld>
            <a:endParaRPr lang="ko-KR" altLang="en-US"/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A66CF1C3-2316-45CF-B0AA-38598CB454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456" y="1479178"/>
            <a:ext cx="6899415" cy="1556345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3D8DC56D-3DAE-4EC1-B522-98DF56EAB8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41052" y="4045759"/>
            <a:ext cx="6285188" cy="1417790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:a16="http://schemas.microsoft.com/office/drawing/2014/main" id="{7983CE14-7666-4B92-A3C3-2DBA955DF8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41054" y="5579629"/>
            <a:ext cx="6285186" cy="755668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AEDFA051-F453-4CDD-878F-307823996D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7456" y="3112724"/>
            <a:ext cx="6899417" cy="647762"/>
          </a:xfrm>
          <a:prstGeom prst="rect">
            <a:avLst/>
          </a:prstGeom>
        </p:spPr>
      </p:pic>
      <p:sp>
        <p:nvSpPr>
          <p:cNvPr id="20" name="액자 19">
            <a:extLst>
              <a:ext uri="{FF2B5EF4-FFF2-40B4-BE49-F238E27FC236}">
                <a16:creationId xmlns:a16="http://schemas.microsoft.com/office/drawing/2014/main" id="{FD9C59E7-50FB-4F51-A969-76FF6BC51CC2}"/>
              </a:ext>
            </a:extLst>
          </p:cNvPr>
          <p:cNvSpPr/>
          <p:nvPr/>
        </p:nvSpPr>
        <p:spPr>
          <a:xfrm>
            <a:off x="417456" y="1640889"/>
            <a:ext cx="4008360" cy="278345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/>
          </a:p>
        </p:txBody>
      </p:sp>
      <p:sp>
        <p:nvSpPr>
          <p:cNvPr id="25" name="액자 24">
            <a:extLst>
              <a:ext uri="{FF2B5EF4-FFF2-40B4-BE49-F238E27FC236}">
                <a16:creationId xmlns:a16="http://schemas.microsoft.com/office/drawing/2014/main" id="{3F1815D7-FC48-4DF5-9D72-EAB7187DC369}"/>
              </a:ext>
            </a:extLst>
          </p:cNvPr>
          <p:cNvSpPr/>
          <p:nvPr/>
        </p:nvSpPr>
        <p:spPr>
          <a:xfrm>
            <a:off x="811016" y="3504293"/>
            <a:ext cx="6403699" cy="256193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/>
          </a:p>
        </p:txBody>
      </p:sp>
      <p:sp>
        <p:nvSpPr>
          <p:cNvPr id="26" name="액자 25">
            <a:extLst>
              <a:ext uri="{FF2B5EF4-FFF2-40B4-BE49-F238E27FC236}">
                <a16:creationId xmlns:a16="http://schemas.microsoft.com/office/drawing/2014/main" id="{3D3A34E3-9BC4-4B0A-A385-DD0B60E48424}"/>
              </a:ext>
            </a:extLst>
          </p:cNvPr>
          <p:cNvSpPr/>
          <p:nvPr/>
        </p:nvSpPr>
        <p:spPr>
          <a:xfrm>
            <a:off x="5553838" y="6033675"/>
            <a:ext cx="5067269" cy="301622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3608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5" grpId="0" animBg="1"/>
      <p:bldP spid="2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D0033C3-456D-4151-9AAB-F0A2E961A5B6}"/>
              </a:ext>
            </a:extLst>
          </p:cNvPr>
          <p:cNvSpPr/>
          <p:nvPr/>
        </p:nvSpPr>
        <p:spPr>
          <a:xfrm>
            <a:off x="1583871" y="223712"/>
            <a:ext cx="1005072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결과 지표</a:t>
            </a: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461338-0848-4443-81F7-CA408AD7E20D}"/>
              </a:ext>
            </a:extLst>
          </p:cNvPr>
          <p:cNvSpPr txBox="1"/>
          <p:nvPr/>
        </p:nvSpPr>
        <p:spPr>
          <a:xfrm>
            <a:off x="557399" y="173472"/>
            <a:ext cx="87716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rgbClr val="64DECF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05</a:t>
            </a:r>
            <a:endParaRPr lang="ko-KR" altLang="en-US" sz="4800" b="1" dirty="0">
              <a:solidFill>
                <a:srgbClr val="64DECF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13" name="슬라이드 번호 개체 틀 3">
            <a:extLst>
              <a:ext uri="{FF2B5EF4-FFF2-40B4-BE49-F238E27FC236}">
                <a16:creationId xmlns:a16="http://schemas.microsoft.com/office/drawing/2014/main" id="{94E56AD3-7F46-4F20-B72C-E2648B75D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50B6F26-7B99-433C-A969-9457AF99F1D7}" type="slidenum">
              <a:rPr lang="ko-KR" altLang="en-US" smtClean="0"/>
              <a:t>11</a:t>
            </a:fld>
            <a:endParaRPr lang="ko-KR" altLang="en-US"/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51F1C8FF-D493-451B-AA2A-70E8200A1D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7657" y="2032069"/>
            <a:ext cx="4816942" cy="769606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75970552-184E-48F3-AC0C-589E1DF08F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4690" y="2103686"/>
            <a:ext cx="4816942" cy="626371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EC452765-FF69-402F-8488-10BA87D648FC}"/>
              </a:ext>
            </a:extLst>
          </p:cNvPr>
          <p:cNvSpPr txBox="1"/>
          <p:nvPr/>
        </p:nvSpPr>
        <p:spPr>
          <a:xfrm>
            <a:off x="687616" y="1480931"/>
            <a:ext cx="317350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KoPubWorld바탕체_Pro Light" panose="00000300000000000000" pitchFamily="50" charset="-127"/>
                <a:ea typeface="KoPubWorld바탕체_Pro Light" panose="00000300000000000000" pitchFamily="50" charset="-127"/>
                <a:cs typeface="KoPubWorld바탕체_Pro Light" panose="00000300000000000000" pitchFamily="50" charset="-127"/>
              </a:rPr>
              <a:t>-IR baseline</a:t>
            </a:r>
          </a:p>
          <a:p>
            <a:endParaRPr lang="ko-KR" altLang="en-US" dirty="0"/>
          </a:p>
        </p:txBody>
      </p:sp>
      <p:sp>
        <p:nvSpPr>
          <p:cNvPr id="21" name="화살표: 오른쪽 20">
            <a:extLst>
              <a:ext uri="{FF2B5EF4-FFF2-40B4-BE49-F238E27FC236}">
                <a16:creationId xmlns:a16="http://schemas.microsoft.com/office/drawing/2014/main" id="{BAFB4EC9-C350-47B1-8EF1-10C43ACBB5BB}"/>
              </a:ext>
            </a:extLst>
          </p:cNvPr>
          <p:cNvSpPr/>
          <p:nvPr/>
        </p:nvSpPr>
        <p:spPr>
          <a:xfrm>
            <a:off x="6052325" y="2103686"/>
            <a:ext cx="554637" cy="658906"/>
          </a:xfrm>
          <a:prstGeom prst="rightArrow">
            <a:avLst/>
          </a:prstGeom>
          <a:solidFill>
            <a:srgbClr val="64DECF"/>
          </a:solidFill>
          <a:ln>
            <a:solidFill>
              <a:srgbClr val="64DEC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aphicFrame>
        <p:nvGraphicFramePr>
          <p:cNvPr id="28" name="표 3">
            <a:extLst>
              <a:ext uri="{FF2B5EF4-FFF2-40B4-BE49-F238E27FC236}">
                <a16:creationId xmlns:a16="http://schemas.microsoft.com/office/drawing/2014/main" id="{9FE9098F-4D79-47EC-A864-BFD465C66B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3103064"/>
              </p:ext>
            </p:extLst>
          </p:nvPr>
        </p:nvGraphicFramePr>
        <p:xfrm>
          <a:off x="995980" y="3916928"/>
          <a:ext cx="5626098" cy="234608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75366">
                  <a:extLst>
                    <a:ext uri="{9D8B030D-6E8A-4147-A177-3AD203B41FA5}">
                      <a16:colId xmlns:a16="http://schemas.microsoft.com/office/drawing/2014/main" val="701730569"/>
                    </a:ext>
                  </a:extLst>
                </a:gridCol>
                <a:gridCol w="1875366">
                  <a:extLst>
                    <a:ext uri="{9D8B030D-6E8A-4147-A177-3AD203B41FA5}">
                      <a16:colId xmlns:a16="http://schemas.microsoft.com/office/drawing/2014/main" val="3281598"/>
                    </a:ext>
                  </a:extLst>
                </a:gridCol>
                <a:gridCol w="1875366">
                  <a:extLst>
                    <a:ext uri="{9D8B030D-6E8A-4147-A177-3AD203B41FA5}">
                      <a16:colId xmlns:a16="http://schemas.microsoft.com/office/drawing/2014/main" val="2240089179"/>
                    </a:ext>
                  </a:extLst>
                </a:gridCol>
              </a:tblGrid>
              <a:tr h="586522">
                <a:tc>
                  <a:txBody>
                    <a:bodyPr/>
                    <a:lstStyle/>
                    <a:p>
                      <a:pPr algn="ctr" latinLnBrk="1"/>
                      <a:endParaRPr lang="ko-KR" altLang="en-US" sz="1800" dirty="0">
                        <a:latin typeface="KoPubWorld돋움체 Light" panose="00000300000000000000" pitchFamily="2" charset="-127"/>
                        <a:ea typeface="KoPubWorld돋움체 Light" panose="00000300000000000000" pitchFamily="2" charset="-127"/>
                        <a:cs typeface="KoPubWorld돋움체 Light" panose="000003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>
                          <a:latin typeface="KoPubWorld돋움체 Light" panose="00000300000000000000" pitchFamily="2" charset="-127"/>
                          <a:ea typeface="KoPubWorld돋움체 Light" panose="00000300000000000000" pitchFamily="2" charset="-127"/>
                          <a:cs typeface="KoPubWorld돋움체 Light" panose="00000300000000000000" pitchFamily="2" charset="-127"/>
                        </a:rPr>
                        <a:t>Original</a:t>
                      </a:r>
                      <a:endParaRPr lang="ko-KR" altLang="en-US" sz="1800">
                        <a:latin typeface="KoPubWorld돋움체 Light" panose="00000300000000000000" pitchFamily="2" charset="-127"/>
                        <a:ea typeface="KoPubWorld돋움체 Light" panose="00000300000000000000" pitchFamily="2" charset="-127"/>
                        <a:cs typeface="KoPubWorld돋움체 Light" panose="000003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>
                          <a:latin typeface="KoPubWorld돋움체 Light" panose="00000300000000000000" pitchFamily="2" charset="-127"/>
                          <a:ea typeface="KoPubWorld돋움체 Light" panose="00000300000000000000" pitchFamily="2" charset="-127"/>
                          <a:cs typeface="KoPubWorld돋움체 Light" panose="00000300000000000000" pitchFamily="2" charset="-127"/>
                        </a:rPr>
                        <a:t>Fine-tuned</a:t>
                      </a:r>
                      <a:endParaRPr lang="ko-KR" altLang="en-US" sz="1800">
                        <a:latin typeface="KoPubWorld돋움체 Light" panose="00000300000000000000" pitchFamily="2" charset="-127"/>
                        <a:ea typeface="KoPubWorld돋움체 Light" panose="00000300000000000000" pitchFamily="2" charset="-127"/>
                        <a:cs typeface="KoPubWorld돋움체 Light" panose="000003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47519054"/>
                  </a:ext>
                </a:extLst>
              </a:tr>
              <a:tr h="5865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>
                          <a:latin typeface="KoPubWorld돋움체 Light" panose="00000300000000000000" pitchFamily="2" charset="-127"/>
                          <a:ea typeface="KoPubWorld돋움체 Light" panose="00000300000000000000" pitchFamily="2" charset="-127"/>
                          <a:cs typeface="KoPubWorld돋움체 Light" panose="00000300000000000000" pitchFamily="2" charset="-127"/>
                        </a:rPr>
                        <a:t>hits@1</a:t>
                      </a:r>
                      <a:endParaRPr lang="ko-KR" altLang="en-US" sz="1800">
                        <a:latin typeface="KoPubWorld돋움체 Light" panose="00000300000000000000" pitchFamily="2" charset="-127"/>
                        <a:ea typeface="KoPubWorld돋움체 Light" panose="00000300000000000000" pitchFamily="2" charset="-127"/>
                        <a:cs typeface="KoPubWorld돋움체 Light" panose="000003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>
                          <a:latin typeface="KoPubWorld돋움체 Light" panose="00000300000000000000" pitchFamily="2" charset="-127"/>
                          <a:ea typeface="KoPubWorld돋움체 Light" panose="00000300000000000000" pitchFamily="2" charset="-127"/>
                          <a:cs typeface="KoPubWorld돋움체 Light" panose="00000300000000000000" pitchFamily="2" charset="-127"/>
                        </a:rPr>
                        <a:t>0.4679</a:t>
                      </a:r>
                      <a:endParaRPr lang="ko-KR" altLang="en-US" sz="1800">
                        <a:latin typeface="KoPubWorld돋움체 Light" panose="00000300000000000000" pitchFamily="2" charset="-127"/>
                        <a:ea typeface="KoPubWorld돋움체 Light" panose="00000300000000000000" pitchFamily="2" charset="-127"/>
                        <a:cs typeface="KoPubWorld돋움체 Light" panose="000003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>
                          <a:latin typeface="KoPubWorld돋움체 Light" panose="00000300000000000000" pitchFamily="2" charset="-127"/>
                          <a:ea typeface="KoPubWorld돋움체 Light" panose="00000300000000000000" pitchFamily="2" charset="-127"/>
                          <a:cs typeface="KoPubWorld돋움체 Light" panose="00000300000000000000" pitchFamily="2" charset="-127"/>
                        </a:rPr>
                        <a:t>0.4804</a:t>
                      </a:r>
                      <a:endParaRPr lang="ko-KR" altLang="en-US" sz="1800">
                        <a:latin typeface="KoPubWorld돋움체 Light" panose="00000300000000000000" pitchFamily="2" charset="-127"/>
                        <a:ea typeface="KoPubWorld돋움체 Light" panose="00000300000000000000" pitchFamily="2" charset="-127"/>
                        <a:cs typeface="KoPubWorld돋움체 Light" panose="000003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73850492"/>
                  </a:ext>
                </a:extLst>
              </a:tr>
              <a:tr h="5865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>
                          <a:latin typeface="KoPubWorld돋움체 Light" panose="00000300000000000000" pitchFamily="2" charset="-127"/>
                          <a:ea typeface="KoPubWorld돋움체 Light" panose="00000300000000000000" pitchFamily="2" charset="-127"/>
                          <a:cs typeface="KoPubWorld돋움체 Light" panose="00000300000000000000" pitchFamily="2" charset="-127"/>
                        </a:rPr>
                        <a:t>hits@5</a:t>
                      </a:r>
                      <a:endParaRPr lang="ko-KR" altLang="en-US" sz="1800">
                        <a:latin typeface="KoPubWorld돋움체 Light" panose="00000300000000000000" pitchFamily="2" charset="-127"/>
                        <a:ea typeface="KoPubWorld돋움체 Light" panose="00000300000000000000" pitchFamily="2" charset="-127"/>
                        <a:cs typeface="KoPubWorld돋움체 Light" panose="000003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>
                          <a:latin typeface="KoPubWorld돋움체 Light" panose="00000300000000000000" pitchFamily="2" charset="-127"/>
                          <a:ea typeface="KoPubWorld돋움체 Light" panose="00000300000000000000" pitchFamily="2" charset="-127"/>
                          <a:cs typeface="KoPubWorld돋움체 Light" panose="00000300000000000000" pitchFamily="2" charset="-127"/>
                        </a:rPr>
                        <a:t>0.7728</a:t>
                      </a:r>
                      <a:endParaRPr lang="ko-KR" altLang="en-US" sz="1800">
                        <a:latin typeface="KoPubWorld돋움체 Light" panose="00000300000000000000" pitchFamily="2" charset="-127"/>
                        <a:ea typeface="KoPubWorld돋움체 Light" panose="00000300000000000000" pitchFamily="2" charset="-127"/>
                        <a:cs typeface="KoPubWorld돋움체 Light" panose="000003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>
                          <a:latin typeface="KoPubWorld돋움체 Light" panose="00000300000000000000" pitchFamily="2" charset="-127"/>
                          <a:ea typeface="KoPubWorld돋움체 Light" panose="00000300000000000000" pitchFamily="2" charset="-127"/>
                          <a:cs typeface="KoPubWorld돋움체 Light" panose="00000300000000000000" pitchFamily="2" charset="-127"/>
                        </a:rPr>
                        <a:t>0.7817</a:t>
                      </a:r>
                      <a:endParaRPr lang="ko-KR" altLang="en-US" sz="1800">
                        <a:latin typeface="KoPubWorld돋움체 Light" panose="00000300000000000000" pitchFamily="2" charset="-127"/>
                        <a:ea typeface="KoPubWorld돋움체 Light" panose="00000300000000000000" pitchFamily="2" charset="-127"/>
                        <a:cs typeface="KoPubWorld돋움체 Light" panose="000003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47338289"/>
                  </a:ext>
                </a:extLst>
              </a:tr>
              <a:tr h="5865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>
                          <a:latin typeface="KoPubWorld돋움체 Light" panose="00000300000000000000" pitchFamily="2" charset="-127"/>
                          <a:ea typeface="KoPubWorld돋움체 Light" panose="00000300000000000000" pitchFamily="2" charset="-127"/>
                          <a:cs typeface="KoPubWorld돋움체 Light" panose="00000300000000000000" pitchFamily="2" charset="-127"/>
                        </a:rPr>
                        <a:t>hits@10</a:t>
                      </a:r>
                      <a:endParaRPr lang="ko-KR" altLang="en-US" sz="1800">
                        <a:latin typeface="KoPubWorld돋움체 Light" panose="00000300000000000000" pitchFamily="2" charset="-127"/>
                        <a:ea typeface="KoPubWorld돋움체 Light" panose="00000300000000000000" pitchFamily="2" charset="-127"/>
                        <a:cs typeface="KoPubWorld돋움체 Light" panose="000003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>
                          <a:latin typeface="KoPubWorld돋움체 Light" panose="00000300000000000000" pitchFamily="2" charset="-127"/>
                          <a:ea typeface="KoPubWorld돋움체 Light" panose="00000300000000000000" pitchFamily="2" charset="-127"/>
                          <a:cs typeface="KoPubWorld돋움체 Light" panose="00000300000000000000" pitchFamily="2" charset="-127"/>
                        </a:rPr>
                        <a:t>0.8892</a:t>
                      </a:r>
                      <a:endParaRPr lang="ko-KR" altLang="en-US" sz="1800">
                        <a:latin typeface="KoPubWorld돋움체 Light" panose="00000300000000000000" pitchFamily="2" charset="-127"/>
                        <a:ea typeface="KoPubWorld돋움체 Light" panose="00000300000000000000" pitchFamily="2" charset="-127"/>
                        <a:cs typeface="KoPubWorld돋움체 Light" panose="000003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KoPubWorld돋움체 Light" panose="00000300000000000000" pitchFamily="2" charset="-127"/>
                          <a:ea typeface="KoPubWorld돋움체 Light" panose="00000300000000000000" pitchFamily="2" charset="-127"/>
                          <a:cs typeface="KoPubWorld돋움체 Light" panose="00000300000000000000" pitchFamily="2" charset="-127"/>
                        </a:rPr>
                        <a:t>0.8939</a:t>
                      </a:r>
                      <a:endParaRPr lang="ko-KR" altLang="en-US" sz="1800" dirty="0">
                        <a:latin typeface="KoPubWorld돋움체 Light" panose="00000300000000000000" pitchFamily="2" charset="-127"/>
                        <a:ea typeface="KoPubWorld돋움체 Light" panose="00000300000000000000" pitchFamily="2" charset="-127"/>
                        <a:cs typeface="KoPubWorld돋움체 Light" panose="000003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70179882"/>
                  </a:ext>
                </a:extLst>
              </a:tr>
            </a:tbl>
          </a:graphicData>
        </a:graphic>
      </p:graphicFrame>
      <p:sp>
        <p:nvSpPr>
          <p:cNvPr id="29" name="TextBox 28">
            <a:extLst>
              <a:ext uri="{FF2B5EF4-FFF2-40B4-BE49-F238E27FC236}">
                <a16:creationId xmlns:a16="http://schemas.microsoft.com/office/drawing/2014/main" id="{C06A4100-2F92-4CDE-A0AE-F5CD3A8894D8}"/>
              </a:ext>
            </a:extLst>
          </p:cNvPr>
          <p:cNvSpPr txBox="1"/>
          <p:nvPr/>
        </p:nvSpPr>
        <p:spPr>
          <a:xfrm>
            <a:off x="687615" y="3170218"/>
            <a:ext cx="395472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KoPubWorld바탕체_Pro Light" panose="00000300000000000000" pitchFamily="50" charset="-127"/>
                <a:ea typeface="KoPubWorld바탕체_Pro Light" panose="00000300000000000000" pitchFamily="50" charset="-127"/>
                <a:cs typeface="KoPubWorld바탕체_Pro Light" panose="00000300000000000000" pitchFamily="50" charset="-127"/>
              </a:rPr>
              <a:t>-KV</a:t>
            </a:r>
            <a:r>
              <a:rPr lang="ko-KR" altLang="en-US" sz="2800" dirty="0">
                <a:latin typeface="KoPubWorld바탕체_Pro Light" panose="00000300000000000000" pitchFamily="50" charset="-127"/>
                <a:ea typeface="KoPubWorld바탕체_Pro Light" panose="00000300000000000000" pitchFamily="50" charset="-127"/>
                <a:cs typeface="KoPubWorld바탕체_Pro Light" panose="00000300000000000000" pitchFamily="50" charset="-127"/>
              </a:rPr>
              <a:t> </a:t>
            </a:r>
            <a:r>
              <a:rPr lang="en-US" altLang="ko-KR" sz="2800" dirty="0">
                <a:latin typeface="KoPubWorld바탕체_Pro Light" panose="00000300000000000000" pitchFamily="50" charset="-127"/>
                <a:ea typeface="KoPubWorld바탕체_Pro Light" panose="00000300000000000000" pitchFamily="50" charset="-127"/>
                <a:cs typeface="KoPubWorld바탕체_Pro Light" panose="00000300000000000000" pitchFamily="50" charset="-127"/>
              </a:rPr>
              <a:t>Profile</a:t>
            </a:r>
            <a:r>
              <a:rPr lang="ko-KR" altLang="en-US" sz="2800" dirty="0">
                <a:latin typeface="KoPubWorld바탕체_Pro Light" panose="00000300000000000000" pitchFamily="50" charset="-127"/>
                <a:ea typeface="KoPubWorld바탕체_Pro Light" panose="00000300000000000000" pitchFamily="50" charset="-127"/>
                <a:cs typeface="KoPubWorld바탕체_Pro Light" panose="00000300000000000000" pitchFamily="50" charset="-127"/>
              </a:rPr>
              <a:t> </a:t>
            </a:r>
            <a:r>
              <a:rPr lang="en-US" altLang="ko-KR" sz="2800" dirty="0">
                <a:latin typeface="KoPubWorld바탕체_Pro Light" panose="00000300000000000000" pitchFamily="50" charset="-127"/>
                <a:ea typeface="KoPubWorld바탕체_Pro Light" panose="00000300000000000000" pitchFamily="50" charset="-127"/>
                <a:cs typeface="KoPubWorld바탕체_Pro Light" panose="00000300000000000000" pitchFamily="50" charset="-127"/>
              </a:rPr>
              <a:t>Memory</a:t>
            </a:r>
            <a:endParaRPr lang="ko-KR" altLang="en-US" dirty="0"/>
          </a:p>
        </p:txBody>
      </p:sp>
      <p:graphicFrame>
        <p:nvGraphicFramePr>
          <p:cNvPr id="30" name="표 3">
            <a:extLst>
              <a:ext uri="{FF2B5EF4-FFF2-40B4-BE49-F238E27FC236}">
                <a16:creationId xmlns:a16="http://schemas.microsoft.com/office/drawing/2014/main" id="{B1917EF0-8E91-4618-98E2-4E7D440524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8687273"/>
              </p:ext>
            </p:extLst>
          </p:nvPr>
        </p:nvGraphicFramePr>
        <p:xfrm>
          <a:off x="7415682" y="4288717"/>
          <a:ext cx="4369236" cy="117304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56412">
                  <a:extLst>
                    <a:ext uri="{9D8B030D-6E8A-4147-A177-3AD203B41FA5}">
                      <a16:colId xmlns:a16="http://schemas.microsoft.com/office/drawing/2014/main" val="701730569"/>
                    </a:ext>
                  </a:extLst>
                </a:gridCol>
                <a:gridCol w="1456412">
                  <a:extLst>
                    <a:ext uri="{9D8B030D-6E8A-4147-A177-3AD203B41FA5}">
                      <a16:colId xmlns:a16="http://schemas.microsoft.com/office/drawing/2014/main" val="3281598"/>
                    </a:ext>
                  </a:extLst>
                </a:gridCol>
                <a:gridCol w="1456412">
                  <a:extLst>
                    <a:ext uri="{9D8B030D-6E8A-4147-A177-3AD203B41FA5}">
                      <a16:colId xmlns:a16="http://schemas.microsoft.com/office/drawing/2014/main" val="2240089179"/>
                    </a:ext>
                  </a:extLst>
                </a:gridCol>
              </a:tblGrid>
              <a:tr h="586522">
                <a:tc>
                  <a:txBody>
                    <a:bodyPr/>
                    <a:lstStyle/>
                    <a:p>
                      <a:pPr algn="ctr" latinLnBrk="1"/>
                      <a:endParaRPr lang="ko-KR" altLang="en-US" sz="1800">
                        <a:latin typeface="KoPubWorld돋움체 Light" panose="00000300000000000000" pitchFamily="2" charset="-127"/>
                        <a:ea typeface="KoPubWorld돋움체 Light" panose="00000300000000000000" pitchFamily="2" charset="-127"/>
                        <a:cs typeface="KoPubWorld돋움체 Light" panose="000003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>
                          <a:latin typeface="KoPubWorld돋움체 Light" panose="00000300000000000000" pitchFamily="2" charset="-127"/>
                          <a:ea typeface="KoPubWorld돋움체 Light" panose="00000300000000000000" pitchFamily="2" charset="-127"/>
                          <a:cs typeface="KoPubWorld돋움체 Light" panose="00000300000000000000" pitchFamily="2" charset="-127"/>
                        </a:rPr>
                        <a:t>Original</a:t>
                      </a:r>
                      <a:endParaRPr lang="ko-KR" altLang="en-US" sz="1800">
                        <a:latin typeface="KoPubWorld돋움체 Light" panose="00000300000000000000" pitchFamily="2" charset="-127"/>
                        <a:ea typeface="KoPubWorld돋움체 Light" panose="00000300000000000000" pitchFamily="2" charset="-127"/>
                        <a:cs typeface="KoPubWorld돋움체 Light" panose="000003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>
                          <a:latin typeface="KoPubWorld돋움체 Light" panose="00000300000000000000" pitchFamily="2" charset="-127"/>
                          <a:ea typeface="KoPubWorld돋움체 Light" panose="00000300000000000000" pitchFamily="2" charset="-127"/>
                          <a:cs typeface="KoPubWorld돋움체 Light" panose="00000300000000000000" pitchFamily="2" charset="-127"/>
                        </a:rPr>
                        <a:t>Fine-tuned</a:t>
                      </a:r>
                      <a:endParaRPr lang="ko-KR" altLang="en-US" sz="1800">
                        <a:latin typeface="KoPubWorld돋움체 Light" panose="00000300000000000000" pitchFamily="2" charset="-127"/>
                        <a:ea typeface="KoPubWorld돋움체 Light" panose="00000300000000000000" pitchFamily="2" charset="-127"/>
                        <a:cs typeface="KoPubWorld돋움체 Light" panose="000003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47519054"/>
                  </a:ext>
                </a:extLst>
              </a:tr>
              <a:tr h="58652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>
                          <a:latin typeface="KoPubWorld돋움체 Light" panose="00000300000000000000" pitchFamily="2" charset="-127"/>
                          <a:ea typeface="KoPubWorld돋움체 Light" panose="00000300000000000000" pitchFamily="2" charset="-127"/>
                          <a:cs typeface="KoPubWorld돋움체 Light" panose="00000300000000000000" pitchFamily="2" charset="-127"/>
                        </a:rPr>
                        <a:t>ppl</a:t>
                      </a:r>
                      <a:endParaRPr lang="ko-KR" altLang="en-US" sz="1800">
                        <a:latin typeface="KoPubWorld돋움체 Light" panose="00000300000000000000" pitchFamily="2" charset="-127"/>
                        <a:ea typeface="KoPubWorld돋움체 Light" panose="00000300000000000000" pitchFamily="2" charset="-127"/>
                        <a:cs typeface="KoPubWorld돋움체 Light" panose="000003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KoPubWorld돋움체 Light" panose="00000300000000000000" pitchFamily="2" charset="-127"/>
                          <a:ea typeface="KoPubWorld돋움체 Light" panose="00000300000000000000" pitchFamily="2" charset="-127"/>
                          <a:cs typeface="KoPubWorld돋움체 Light" panose="00000300000000000000" pitchFamily="2" charset="-127"/>
                        </a:rPr>
                        <a:t>43.58</a:t>
                      </a:r>
                      <a:endParaRPr lang="ko-KR" altLang="en-US" sz="1800" dirty="0">
                        <a:latin typeface="KoPubWorld돋움체 Light" panose="00000300000000000000" pitchFamily="2" charset="-127"/>
                        <a:ea typeface="KoPubWorld돋움체 Light" panose="00000300000000000000" pitchFamily="2" charset="-127"/>
                        <a:cs typeface="KoPubWorld돋움체 Light" panose="00000300000000000000" pitchFamily="2" charset="-127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800" dirty="0">
                          <a:latin typeface="KoPubWorld돋움체 Light" panose="00000300000000000000" pitchFamily="2" charset="-127"/>
                          <a:ea typeface="KoPubWorld돋움체 Light" panose="00000300000000000000" pitchFamily="2" charset="-127"/>
                          <a:cs typeface="KoPubWorld돋움체 Light" panose="00000300000000000000" pitchFamily="2" charset="-127"/>
                        </a:rPr>
                        <a:t>45.95</a:t>
                      </a:r>
                      <a:endParaRPr lang="ko-KR" altLang="en-US" sz="1800" dirty="0">
                        <a:latin typeface="KoPubWorld돋움체 Light" panose="00000300000000000000" pitchFamily="2" charset="-127"/>
                        <a:ea typeface="KoPubWorld돋움체 Light" panose="00000300000000000000" pitchFamily="2" charset="-127"/>
                        <a:cs typeface="KoPubWorld돋움체 Light" panose="00000300000000000000" pitchFamily="2" charset="-127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73850492"/>
                  </a:ext>
                </a:extLst>
              </a:tr>
            </a:tbl>
          </a:graphicData>
        </a:graphic>
      </p:graphicFrame>
      <p:sp>
        <p:nvSpPr>
          <p:cNvPr id="31" name="TextBox 30">
            <a:extLst>
              <a:ext uri="{FF2B5EF4-FFF2-40B4-BE49-F238E27FC236}">
                <a16:creationId xmlns:a16="http://schemas.microsoft.com/office/drawing/2014/main" id="{821A22DB-C548-4F74-9598-959F75DB84F1}"/>
              </a:ext>
            </a:extLst>
          </p:cNvPr>
          <p:cNvSpPr txBox="1"/>
          <p:nvPr/>
        </p:nvSpPr>
        <p:spPr>
          <a:xfrm>
            <a:off x="7639375" y="3293328"/>
            <a:ext cx="317350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KoPubWorld바탕체_Pro Light" panose="00000300000000000000" pitchFamily="50" charset="-127"/>
                <a:ea typeface="KoPubWorld바탕체_Pro Light" panose="00000300000000000000" pitchFamily="50" charset="-127"/>
                <a:cs typeface="KoPubWorld바탕체_Pro Light" panose="00000300000000000000" pitchFamily="50" charset="-127"/>
              </a:rPr>
              <a:t>-Seq2seq</a:t>
            </a: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314507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D0033C3-456D-4151-9AAB-F0A2E961A5B6}"/>
              </a:ext>
            </a:extLst>
          </p:cNvPr>
          <p:cNvSpPr/>
          <p:nvPr/>
        </p:nvSpPr>
        <p:spPr>
          <a:xfrm>
            <a:off x="1583871" y="223712"/>
            <a:ext cx="1005072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참고 문헌</a:t>
            </a: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461338-0848-4443-81F7-CA408AD7E20D}"/>
              </a:ext>
            </a:extLst>
          </p:cNvPr>
          <p:cNvSpPr txBox="1"/>
          <p:nvPr/>
        </p:nvSpPr>
        <p:spPr>
          <a:xfrm>
            <a:off x="557399" y="173472"/>
            <a:ext cx="87716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rgbClr val="64DECF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06</a:t>
            </a:r>
            <a:endParaRPr lang="ko-KR" altLang="en-US" sz="4800" b="1" dirty="0">
              <a:solidFill>
                <a:srgbClr val="64DECF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13" name="슬라이드 번호 개체 틀 3">
            <a:extLst>
              <a:ext uri="{FF2B5EF4-FFF2-40B4-BE49-F238E27FC236}">
                <a16:creationId xmlns:a16="http://schemas.microsoft.com/office/drawing/2014/main" id="{94E56AD3-7F46-4F20-B72C-E2648B75D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50B6F26-7B99-433C-A969-9457AF99F1D7}" type="slidenum">
              <a:rPr lang="ko-KR" altLang="en-US" smtClean="0"/>
              <a:t>12</a:t>
            </a:fld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B6F932-2BC7-4A52-87B8-F36C2206783B}"/>
              </a:ext>
            </a:extLst>
          </p:cNvPr>
          <p:cNvSpPr txBox="1"/>
          <p:nvPr/>
        </p:nvSpPr>
        <p:spPr>
          <a:xfrm>
            <a:off x="557399" y="1443590"/>
            <a:ext cx="11077200" cy="30839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20000"/>
              </a:lnSpc>
            </a:pPr>
            <a:r>
              <a:rPr lang="en-US" altLang="ko-KR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[1] A persona-based neural conversation model, Li et al., 2016a</a:t>
            </a:r>
          </a:p>
          <a:p>
            <a:pPr algn="l">
              <a:lnSpc>
                <a:spcPct val="120000"/>
              </a:lnSpc>
            </a:pPr>
            <a:r>
              <a:rPr lang="en-US" altLang="ko-KR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[2] A neural conversational model, </a:t>
            </a:r>
            <a:r>
              <a:rPr lang="en-US" altLang="ko-KR" dirty="0" err="1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Vinyals</a:t>
            </a:r>
            <a:r>
              <a:rPr lang="en-US" altLang="ko-KR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and Le, 2015</a:t>
            </a:r>
          </a:p>
          <a:p>
            <a:pPr algn="l">
              <a:lnSpc>
                <a:spcPct val="120000"/>
              </a:lnSpc>
            </a:pPr>
            <a:r>
              <a:rPr lang="en-US" altLang="ko-KR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[3] A diversity-promoting objective function for neural conversation models, Li et al., 2015</a:t>
            </a:r>
          </a:p>
          <a:p>
            <a:pPr algn="l">
              <a:lnSpc>
                <a:spcPct val="120000"/>
              </a:lnSpc>
            </a:pPr>
            <a:r>
              <a:rPr lang="en-US" altLang="ko-KR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[4] Is it really about me?: message content in social awareness streams, Naaman et al., ACM 2010:189-192</a:t>
            </a:r>
          </a:p>
          <a:p>
            <a:pPr>
              <a:lnSpc>
                <a:spcPct val="120000"/>
              </a:lnSpc>
            </a:pPr>
            <a:r>
              <a:rPr lang="en-US" altLang="ko-KR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[5] The ubuntu dialogue corpus: A large dataset for research in unstructured multi-turn dialogue systems, Lowe et al., 2015</a:t>
            </a:r>
          </a:p>
          <a:p>
            <a:pPr>
              <a:lnSpc>
                <a:spcPct val="120000"/>
              </a:lnSpc>
            </a:pPr>
            <a:r>
              <a:rPr lang="en-US" altLang="ko-KR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[6] Key-Value Memory Networks for Directly Reading Documents, Miller et al., 2016</a:t>
            </a:r>
          </a:p>
          <a:p>
            <a:pPr>
              <a:lnSpc>
                <a:spcPct val="120000"/>
              </a:lnSpc>
            </a:pPr>
            <a:r>
              <a:rPr lang="en-US" altLang="ko-KR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[7] Personalizing Dialogue Agents: I have a dog, do you have pets too? Zhang et al., 2018</a:t>
            </a:r>
            <a:endParaRPr lang="ko-KR" altLang="en-US" dirty="0"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200790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8D9D9645-2F2B-4BB1-B5BA-17C241E6CFC2}"/>
              </a:ext>
            </a:extLst>
          </p:cNvPr>
          <p:cNvSpPr/>
          <p:nvPr/>
        </p:nvSpPr>
        <p:spPr>
          <a:xfrm>
            <a:off x="0" y="0"/>
            <a:ext cx="12213771" cy="29858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BD5C53C-9B19-415C-B6B8-94AEDDE075AC}"/>
              </a:ext>
            </a:extLst>
          </p:cNvPr>
          <p:cNvSpPr/>
          <p:nvPr/>
        </p:nvSpPr>
        <p:spPr>
          <a:xfrm>
            <a:off x="0" y="6559420"/>
            <a:ext cx="12213771" cy="29858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84F941-B1A5-42ED-AD78-B0F57A275C9B}"/>
              </a:ext>
            </a:extLst>
          </p:cNvPr>
          <p:cNvSpPr txBox="1"/>
          <p:nvPr/>
        </p:nvSpPr>
        <p:spPr>
          <a:xfrm>
            <a:off x="3135895" y="2922628"/>
            <a:ext cx="592021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경청해주셔서</a:t>
            </a:r>
            <a:r>
              <a:rPr lang="ko-KR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감사합니다</a:t>
            </a:r>
            <a:r>
              <a:rPr lang="en-US" altLang="ko-KR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.</a:t>
            </a:r>
            <a:endParaRPr lang="ko-KR" altLang="en-US" sz="4400" dirty="0">
              <a:solidFill>
                <a:schemeClr val="tx1">
                  <a:lumMod val="65000"/>
                  <a:lumOff val="35000"/>
                </a:schemeClr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44B66E7-8E1B-4C68-8620-D941855A8802}"/>
              </a:ext>
            </a:extLst>
          </p:cNvPr>
          <p:cNvSpPr/>
          <p:nvPr/>
        </p:nvSpPr>
        <p:spPr>
          <a:xfrm>
            <a:off x="3274992" y="2541180"/>
            <a:ext cx="1838428" cy="29858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349D05D-F78A-4261-97DE-E6F70F97297A}"/>
              </a:ext>
            </a:extLst>
          </p:cNvPr>
          <p:cNvSpPr txBox="1"/>
          <p:nvPr/>
        </p:nvSpPr>
        <p:spPr>
          <a:xfrm>
            <a:off x="3274991" y="2522518"/>
            <a:ext cx="18384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THANK YOU -</a:t>
            </a:r>
            <a:endParaRPr lang="ko-KR" altLang="en-US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A4AD4639-A376-4A2A-B9C2-D0CE41420F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1240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3BD5C53C-9B19-415C-B6B8-94AEDDE075AC}"/>
              </a:ext>
            </a:extLst>
          </p:cNvPr>
          <p:cNvSpPr/>
          <p:nvPr/>
        </p:nvSpPr>
        <p:spPr>
          <a:xfrm>
            <a:off x="0" y="-1"/>
            <a:ext cx="12213771" cy="860932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4F2EBF-4938-45B7-8EE5-0FCC9BC096A7}"/>
              </a:ext>
            </a:extLst>
          </p:cNvPr>
          <p:cNvSpPr txBox="1"/>
          <p:nvPr/>
        </p:nvSpPr>
        <p:spPr>
          <a:xfrm>
            <a:off x="4770197" y="211748"/>
            <a:ext cx="26516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spc="6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CONTENTS</a:t>
            </a:r>
            <a:endParaRPr lang="ko-KR" altLang="en-US" sz="2800" spc="6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58468B3-2CF3-4D53-8244-09E927572F97}"/>
              </a:ext>
            </a:extLst>
          </p:cNvPr>
          <p:cNvSpPr txBox="1"/>
          <p:nvPr/>
        </p:nvSpPr>
        <p:spPr>
          <a:xfrm>
            <a:off x="7908493" y="5842337"/>
            <a:ext cx="43067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>
                <a:solidFill>
                  <a:srgbClr val="64DECF">
                    <a:alpha val="16000"/>
                  </a:srgb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CONTENTS</a:t>
            </a:r>
            <a:endParaRPr lang="ko-KR" altLang="en-US" sz="6000" b="1" dirty="0">
              <a:solidFill>
                <a:srgbClr val="64DECF">
                  <a:alpha val="16000"/>
                </a:srgb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84F941-B1A5-42ED-AD78-B0F57A275C9B}"/>
              </a:ext>
            </a:extLst>
          </p:cNvPr>
          <p:cNvSpPr txBox="1"/>
          <p:nvPr/>
        </p:nvSpPr>
        <p:spPr>
          <a:xfrm>
            <a:off x="1076952" y="2328921"/>
            <a:ext cx="87716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rgbClr val="64DECF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02</a:t>
            </a:r>
            <a:endParaRPr lang="ko-KR" altLang="en-US" sz="4800" b="1" dirty="0">
              <a:solidFill>
                <a:srgbClr val="64DECF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BE13764-1EF0-4A6F-8554-79E11A74BCAB}"/>
              </a:ext>
            </a:extLst>
          </p:cNvPr>
          <p:cNvSpPr txBox="1"/>
          <p:nvPr/>
        </p:nvSpPr>
        <p:spPr>
          <a:xfrm>
            <a:off x="1869332" y="2405636"/>
            <a:ext cx="19704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기존 연구 소개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0CFC9F3-8653-43AE-9477-2C2433CDFB7C}"/>
              </a:ext>
            </a:extLst>
          </p:cNvPr>
          <p:cNvSpPr txBox="1"/>
          <p:nvPr/>
        </p:nvSpPr>
        <p:spPr>
          <a:xfrm>
            <a:off x="1076952" y="3363632"/>
            <a:ext cx="87716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rgbClr val="64DECF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03</a:t>
            </a:r>
            <a:endParaRPr lang="ko-KR" altLang="en-US" sz="4800" b="1" dirty="0">
              <a:solidFill>
                <a:srgbClr val="64DECF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9A6A1E5-CB3B-4D9A-8A6A-0BE0D6914F00}"/>
              </a:ext>
            </a:extLst>
          </p:cNvPr>
          <p:cNvSpPr txBox="1"/>
          <p:nvPr/>
        </p:nvSpPr>
        <p:spPr>
          <a:xfrm>
            <a:off x="1076952" y="4400568"/>
            <a:ext cx="87716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rgbClr val="64DECF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04</a:t>
            </a:r>
            <a:endParaRPr lang="ko-KR" altLang="en-US" sz="4800" b="1" dirty="0">
              <a:solidFill>
                <a:srgbClr val="64DECF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6BB1A1D-08BE-4F0F-BD9A-1E831ADAAC1B}"/>
              </a:ext>
            </a:extLst>
          </p:cNvPr>
          <p:cNvSpPr txBox="1"/>
          <p:nvPr/>
        </p:nvSpPr>
        <p:spPr>
          <a:xfrm>
            <a:off x="1869332" y="3442572"/>
            <a:ext cx="31309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기존 연구의 문제점 분석</a:t>
            </a:r>
            <a:endParaRPr lang="ko-KR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3" name="슬라이드 번호 개체 틀 2">
            <a:extLst>
              <a:ext uri="{FF2B5EF4-FFF2-40B4-BE49-F238E27FC236}">
                <a16:creationId xmlns:a16="http://schemas.microsoft.com/office/drawing/2014/main" id="{B8FD36C1-976C-4D45-945C-14FE62EFA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2</a:t>
            </a:fld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3EF279B-0D31-4F1D-9A3E-5215341C2330}"/>
              </a:ext>
            </a:extLst>
          </p:cNvPr>
          <p:cNvSpPr txBox="1"/>
          <p:nvPr/>
        </p:nvSpPr>
        <p:spPr>
          <a:xfrm>
            <a:off x="1076952" y="1331740"/>
            <a:ext cx="87716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rgbClr val="64DECF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01</a:t>
            </a:r>
            <a:endParaRPr lang="ko-KR" altLang="en-US" sz="4800" b="1" dirty="0">
              <a:solidFill>
                <a:srgbClr val="64DECF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27A56F7-F649-404A-BB4C-CDE52A11307E}"/>
              </a:ext>
            </a:extLst>
          </p:cNvPr>
          <p:cNvSpPr txBox="1"/>
          <p:nvPr/>
        </p:nvSpPr>
        <p:spPr>
          <a:xfrm>
            <a:off x="1855638" y="1401721"/>
            <a:ext cx="13452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연구 목표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8135F19-65B5-48EE-8625-E79EAA72C341}"/>
              </a:ext>
            </a:extLst>
          </p:cNvPr>
          <p:cNvSpPr txBox="1"/>
          <p:nvPr/>
        </p:nvSpPr>
        <p:spPr>
          <a:xfrm>
            <a:off x="4037804" y="2464299"/>
            <a:ext cx="38706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u="sng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- Dataset </a:t>
            </a:r>
            <a:r>
              <a:rPr lang="ko-KR" altLang="en-US" sz="1600" u="sng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과 훈련 모델을 중점으로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19AC5D2-68A9-4C17-AD46-20B1C376C32C}"/>
              </a:ext>
            </a:extLst>
          </p:cNvPr>
          <p:cNvSpPr txBox="1"/>
          <p:nvPr/>
        </p:nvSpPr>
        <p:spPr>
          <a:xfrm>
            <a:off x="1855638" y="4486242"/>
            <a:ext cx="37561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기존 대비 향상을 위한 방법론</a:t>
            </a:r>
            <a:endParaRPr lang="ko-KR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C256734-AE67-4146-BCDB-B29FF3371F1C}"/>
              </a:ext>
            </a:extLst>
          </p:cNvPr>
          <p:cNvSpPr txBox="1"/>
          <p:nvPr/>
        </p:nvSpPr>
        <p:spPr>
          <a:xfrm>
            <a:off x="1076952" y="5347408"/>
            <a:ext cx="87716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rgbClr val="64DECF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05</a:t>
            </a:r>
            <a:endParaRPr lang="ko-KR" altLang="en-US" sz="4800" b="1" dirty="0">
              <a:solidFill>
                <a:srgbClr val="64DECF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83D3275-5E59-4609-8B3E-043FEA15D004}"/>
              </a:ext>
            </a:extLst>
          </p:cNvPr>
          <p:cNvSpPr txBox="1"/>
          <p:nvPr/>
        </p:nvSpPr>
        <p:spPr>
          <a:xfrm>
            <a:off x="1869332" y="5459598"/>
            <a:ext cx="134524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연구 결과</a:t>
            </a:r>
            <a:endParaRPr lang="ko-KR" altLang="en-US" sz="2400" dirty="0">
              <a:solidFill>
                <a:schemeClr val="tx1">
                  <a:lumMod val="65000"/>
                  <a:lumOff val="35000"/>
                </a:schemeClr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2DF3CFA-BD9C-47DC-864D-E2490A198ADD}"/>
              </a:ext>
            </a:extLst>
          </p:cNvPr>
          <p:cNvSpPr txBox="1"/>
          <p:nvPr/>
        </p:nvSpPr>
        <p:spPr>
          <a:xfrm>
            <a:off x="7015591" y="3431429"/>
            <a:ext cx="87716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rgbClr val="64DECF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06</a:t>
            </a:r>
            <a:endParaRPr lang="ko-KR" altLang="en-US" sz="4800" b="1" dirty="0">
              <a:solidFill>
                <a:srgbClr val="64DECF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44255BF-2D5A-4699-AE64-4B5C80DB6C32}"/>
              </a:ext>
            </a:extLst>
          </p:cNvPr>
          <p:cNvSpPr txBox="1"/>
          <p:nvPr/>
        </p:nvSpPr>
        <p:spPr>
          <a:xfrm>
            <a:off x="7807971" y="3543619"/>
            <a:ext cx="15915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Reference</a:t>
            </a:r>
            <a:endParaRPr lang="ko-KR" altLang="en-US" sz="2400" b="1" dirty="0">
              <a:solidFill>
                <a:schemeClr val="tx1">
                  <a:lumMod val="65000"/>
                  <a:lumOff val="35000"/>
                </a:schemeClr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549442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타원 43">
            <a:extLst>
              <a:ext uri="{FF2B5EF4-FFF2-40B4-BE49-F238E27FC236}">
                <a16:creationId xmlns:a16="http://schemas.microsoft.com/office/drawing/2014/main" id="{7B6CC4D5-37B2-4F21-BC17-499A456F9183}"/>
              </a:ext>
            </a:extLst>
          </p:cNvPr>
          <p:cNvSpPr/>
          <p:nvPr/>
        </p:nvSpPr>
        <p:spPr>
          <a:xfrm>
            <a:off x="1138603" y="4487515"/>
            <a:ext cx="2401556" cy="760203"/>
          </a:xfrm>
          <a:prstGeom prst="ellipse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73E17C5-880C-408D-9384-20258A04DF13}"/>
              </a:ext>
            </a:extLst>
          </p:cNvPr>
          <p:cNvSpPr/>
          <p:nvPr/>
        </p:nvSpPr>
        <p:spPr>
          <a:xfrm>
            <a:off x="1583871" y="223712"/>
            <a:ext cx="1005072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연구 목표</a:t>
            </a: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43163681-DAF3-4BD2-9807-4FD6F37F3A8B}"/>
              </a:ext>
            </a:extLst>
          </p:cNvPr>
          <p:cNvSpPr/>
          <p:nvPr/>
        </p:nvSpPr>
        <p:spPr>
          <a:xfrm>
            <a:off x="876194" y="1895430"/>
            <a:ext cx="2291705" cy="1007917"/>
          </a:xfrm>
          <a:prstGeom prst="round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US" altLang="ko-KR" sz="1600" kern="100" dirty="0">
              <a:effectLst/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  <a:p>
            <a:pPr algn="ctr"/>
            <a:r>
              <a:rPr lang="ko-KR" altLang="en-US" sz="1600" kern="100" dirty="0">
                <a:effectLst/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기존의 </a:t>
            </a:r>
            <a:r>
              <a:rPr lang="en-US" altLang="ko-KR" sz="1600" kern="100" dirty="0">
                <a:effectLst/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Chit-Chat Model</a:t>
            </a:r>
            <a:endParaRPr lang="ko-KR" altLang="ko-KR" sz="1600" kern="100" dirty="0">
              <a:effectLst/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  <a:p>
            <a:pPr algn="ctr"/>
            <a:endParaRPr lang="en-US" altLang="ko-KR" sz="16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7510C314-8FE5-494B-94CE-831C530DA395}"/>
              </a:ext>
            </a:extLst>
          </p:cNvPr>
          <p:cNvCxnSpPr>
            <a:cxnSpLocks/>
          </p:cNvCxnSpPr>
          <p:nvPr/>
        </p:nvCxnSpPr>
        <p:spPr>
          <a:xfrm>
            <a:off x="3285811" y="2210636"/>
            <a:ext cx="299182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60868B0B-1C6F-4D42-AAD0-D77B1A553225}"/>
              </a:ext>
            </a:extLst>
          </p:cNvPr>
          <p:cNvCxnSpPr>
            <a:cxnSpLocks/>
          </p:cNvCxnSpPr>
          <p:nvPr/>
        </p:nvCxnSpPr>
        <p:spPr>
          <a:xfrm>
            <a:off x="3285811" y="2585774"/>
            <a:ext cx="2883877" cy="22022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15C7936D-3FAD-44A0-86FA-3AA5D03756E0}"/>
              </a:ext>
            </a:extLst>
          </p:cNvPr>
          <p:cNvSpPr txBox="1"/>
          <p:nvPr/>
        </p:nvSpPr>
        <p:spPr>
          <a:xfrm>
            <a:off x="5061692" y="2412873"/>
            <a:ext cx="1107996" cy="100791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ko-KR" sz="6000" dirty="0"/>
              <a:t>. . .</a:t>
            </a:r>
            <a:endParaRPr lang="ko-KR" altLang="en-US" sz="60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73301B5-7C36-46F2-A306-DDC5D4D00D9A}"/>
              </a:ext>
            </a:extLst>
          </p:cNvPr>
          <p:cNvSpPr txBox="1"/>
          <p:nvPr/>
        </p:nvSpPr>
        <p:spPr>
          <a:xfrm>
            <a:off x="3376246" y="1710764"/>
            <a:ext cx="27934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자주 나타나는 오류 분석</a:t>
            </a:r>
          </a:p>
        </p:txBody>
      </p:sp>
      <p:sp>
        <p:nvSpPr>
          <p:cNvPr id="22" name="오른쪽 대괄호 21">
            <a:extLst>
              <a:ext uri="{FF2B5EF4-FFF2-40B4-BE49-F238E27FC236}">
                <a16:creationId xmlns:a16="http://schemas.microsoft.com/office/drawing/2014/main" id="{293EE22E-8B98-4A91-9F51-51E3B5250823}"/>
              </a:ext>
            </a:extLst>
          </p:cNvPr>
          <p:cNvSpPr/>
          <p:nvPr/>
        </p:nvSpPr>
        <p:spPr>
          <a:xfrm>
            <a:off x="6541477" y="2210636"/>
            <a:ext cx="743578" cy="2685006"/>
          </a:xfrm>
          <a:prstGeom prst="righ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CBDAF8AE-1A4E-4D0A-9DA7-C1FB45315C07}"/>
              </a:ext>
            </a:extLst>
          </p:cNvPr>
          <p:cNvCxnSpPr>
            <a:cxnSpLocks/>
          </p:cNvCxnSpPr>
          <p:nvPr/>
        </p:nvCxnSpPr>
        <p:spPr>
          <a:xfrm>
            <a:off x="7285055" y="3503684"/>
            <a:ext cx="542611" cy="31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11381A03-5241-4F39-B20D-415FA20FB30A}"/>
              </a:ext>
            </a:extLst>
          </p:cNvPr>
          <p:cNvSpPr txBox="1"/>
          <p:nvPr/>
        </p:nvSpPr>
        <p:spPr>
          <a:xfrm>
            <a:off x="7945569" y="3180518"/>
            <a:ext cx="38518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u="sng" dirty="0"/>
              <a:t>수식어</a:t>
            </a:r>
            <a:r>
              <a:rPr lang="en-US" altLang="ko-KR" u="sng" dirty="0"/>
              <a:t> (</a:t>
            </a:r>
            <a:r>
              <a:rPr lang="ko-KR" altLang="en-US" u="sng" dirty="0"/>
              <a:t>숫자</a:t>
            </a:r>
            <a:r>
              <a:rPr lang="en-US" altLang="ko-KR" u="sng" dirty="0"/>
              <a:t>, </a:t>
            </a:r>
            <a:r>
              <a:rPr lang="ko-KR" altLang="en-US" u="sng" dirty="0"/>
              <a:t>색깔</a:t>
            </a:r>
            <a:r>
              <a:rPr lang="en-US" altLang="ko-KR" u="sng" dirty="0"/>
              <a:t>, </a:t>
            </a:r>
            <a:r>
              <a:rPr lang="ko-KR" altLang="en-US" u="sng" dirty="0"/>
              <a:t>형용사 표현 등</a:t>
            </a:r>
            <a:r>
              <a:rPr lang="en-US" altLang="ko-KR" u="sng" dirty="0"/>
              <a:t>) </a:t>
            </a:r>
            <a:r>
              <a:rPr lang="ko-KR" altLang="en-US" u="sng" dirty="0"/>
              <a:t>처리 못하는 경우를 향상하고자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76750696-1885-47EF-97B1-5228B6277D7D}"/>
              </a:ext>
            </a:extLst>
          </p:cNvPr>
          <p:cNvSpPr/>
          <p:nvPr/>
        </p:nvSpPr>
        <p:spPr>
          <a:xfrm>
            <a:off x="8053520" y="2187124"/>
            <a:ext cx="3478685" cy="797299"/>
          </a:xfrm>
          <a:prstGeom prst="rect">
            <a:avLst/>
          </a:prstGeom>
          <a:ln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Numerical, Attribute Related Problem</a:t>
            </a:r>
            <a:endParaRPr lang="ko-KR" altLang="en-US" dirty="0"/>
          </a:p>
        </p:txBody>
      </p:sp>
      <p:sp>
        <p:nvSpPr>
          <p:cNvPr id="36" name="화살표: 아래쪽 35">
            <a:extLst>
              <a:ext uri="{FF2B5EF4-FFF2-40B4-BE49-F238E27FC236}">
                <a16:creationId xmlns:a16="http://schemas.microsoft.com/office/drawing/2014/main" id="{C9DB80CD-32E0-4BDD-8B91-64EF28FB8B05}"/>
              </a:ext>
            </a:extLst>
          </p:cNvPr>
          <p:cNvSpPr/>
          <p:nvPr/>
        </p:nvSpPr>
        <p:spPr>
          <a:xfrm>
            <a:off x="9385903" y="4082048"/>
            <a:ext cx="813917" cy="926545"/>
          </a:xfrm>
          <a:prstGeom prst="downArrow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3B30E29-91BA-48F3-9B4D-B9368B5FDCCE}"/>
              </a:ext>
            </a:extLst>
          </p:cNvPr>
          <p:cNvSpPr txBox="1"/>
          <p:nvPr/>
        </p:nvSpPr>
        <p:spPr>
          <a:xfrm>
            <a:off x="7638185" y="5263792"/>
            <a:ext cx="4309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더욱 자연스럽고 매끄러운 대화를 제공 </a:t>
            </a:r>
          </a:p>
        </p:txBody>
      </p:sp>
      <p:cxnSp>
        <p:nvCxnSpPr>
          <p:cNvPr id="39" name="연결선: 구부러짐 38">
            <a:extLst>
              <a:ext uri="{FF2B5EF4-FFF2-40B4-BE49-F238E27FC236}">
                <a16:creationId xmlns:a16="http://schemas.microsoft.com/office/drawing/2014/main" id="{C44AB322-FDA9-4CA8-B096-B9C64A32D3B9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1869586" y="3115793"/>
            <a:ext cx="1488639" cy="1225899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5696F2FD-C025-4FA2-8F37-2A4BC7E00013}"/>
              </a:ext>
            </a:extLst>
          </p:cNvPr>
          <p:cNvSpPr txBox="1"/>
          <p:nvPr/>
        </p:nvSpPr>
        <p:spPr>
          <a:xfrm>
            <a:off x="1242227" y="4662825"/>
            <a:ext cx="21943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Persona(</a:t>
            </a:r>
            <a:r>
              <a:rPr lang="ko-KR" altLang="en-US" dirty="0"/>
              <a:t>인격 부여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06C54876-397E-4B81-985A-4042D99EF5A6}"/>
              </a:ext>
            </a:extLst>
          </p:cNvPr>
          <p:cNvSpPr txBox="1"/>
          <p:nvPr/>
        </p:nvSpPr>
        <p:spPr>
          <a:xfrm>
            <a:off x="700021" y="223712"/>
            <a:ext cx="87716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rgbClr val="64DECF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01</a:t>
            </a:r>
            <a:endParaRPr lang="ko-KR" altLang="en-US" sz="4800" b="1" dirty="0">
              <a:solidFill>
                <a:srgbClr val="64DECF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09930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D0033C3-456D-4151-9AAB-F0A2E961A5B6}"/>
              </a:ext>
            </a:extLst>
          </p:cNvPr>
          <p:cNvSpPr/>
          <p:nvPr/>
        </p:nvSpPr>
        <p:spPr>
          <a:xfrm>
            <a:off x="1361816" y="278048"/>
            <a:ext cx="1005072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Persona 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관련 기존의 연구 소개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E41580E-C50C-43CC-BF45-9082FE7BB823}"/>
              </a:ext>
            </a:extLst>
          </p:cNvPr>
          <p:cNvSpPr txBox="1"/>
          <p:nvPr/>
        </p:nvSpPr>
        <p:spPr>
          <a:xfrm>
            <a:off x="657882" y="1845260"/>
            <a:ext cx="11077200" cy="16696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PERSONA-CHAT dataset </a:t>
            </a:r>
            <a:r>
              <a:rPr lang="en-US" altLang="ko-KR" sz="2000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:</a:t>
            </a:r>
          </a:p>
          <a:p>
            <a:pPr marL="800100" lvl="1" indent="-342900">
              <a:lnSpc>
                <a:spcPct val="130000"/>
              </a:lnSpc>
              <a:buFontTx/>
              <a:buChar char="-"/>
            </a:pPr>
            <a:r>
              <a:rPr lang="en-US" altLang="ko-KR" sz="2000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Personas : </a:t>
            </a:r>
            <a:r>
              <a:rPr lang="ko-KR" altLang="en-US" sz="2000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최소 </a:t>
            </a:r>
            <a:r>
              <a:rPr lang="en-US" altLang="ko-KR" sz="2000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5</a:t>
            </a:r>
            <a:r>
              <a:rPr lang="ko-KR" altLang="en-US" sz="2000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개의 </a:t>
            </a:r>
            <a:r>
              <a:rPr lang="en-US" altLang="ko-KR" sz="2000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profile </a:t>
            </a:r>
            <a:r>
              <a:rPr lang="ko-KR" altLang="en-US" sz="2000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문장을 포함한 </a:t>
            </a:r>
            <a:r>
              <a:rPr lang="en-US" altLang="ko-KR" sz="2000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1155</a:t>
            </a:r>
            <a:r>
              <a:rPr lang="ko-KR" altLang="en-US" sz="2000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개의 </a:t>
            </a:r>
            <a:r>
              <a:rPr lang="en-US" altLang="ko-KR" sz="2000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persona</a:t>
            </a:r>
          </a:p>
          <a:p>
            <a:pPr marL="800100" lvl="1" indent="-342900">
              <a:lnSpc>
                <a:spcPct val="130000"/>
              </a:lnSpc>
              <a:buFontTx/>
              <a:buChar char="-"/>
            </a:pPr>
            <a:r>
              <a:rPr lang="en-US" altLang="ko-KR" sz="2000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Revised personas : </a:t>
            </a:r>
            <a:r>
              <a:rPr lang="ko-KR" altLang="en-US" sz="2000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위의 </a:t>
            </a:r>
            <a:r>
              <a:rPr lang="en-US" altLang="ko-KR" sz="2000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persona</a:t>
            </a:r>
            <a:r>
              <a:rPr lang="ko-KR" altLang="en-US" sz="2000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를 </a:t>
            </a:r>
            <a:r>
              <a:rPr lang="en-US" altLang="ko-KR" sz="2000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challenging</a:t>
            </a:r>
            <a:r>
              <a:rPr lang="ko-KR" altLang="en-US" sz="2000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하게 다시 작성</a:t>
            </a:r>
            <a:endParaRPr lang="en-US" altLang="ko-KR" sz="2000" dirty="0"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 marL="800100" lvl="1" indent="-342900">
              <a:lnSpc>
                <a:spcPct val="130000"/>
              </a:lnSpc>
              <a:buFontTx/>
              <a:buChar char="-"/>
            </a:pPr>
            <a:r>
              <a:rPr lang="en-US" altLang="ko-KR" sz="2000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Persona chat : </a:t>
            </a:r>
            <a:r>
              <a:rPr lang="ko-KR" altLang="en-US" sz="2000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두 </a:t>
            </a:r>
            <a:r>
              <a:rPr lang="en-US" altLang="ko-KR" sz="2000" dirty="0" err="1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turker</a:t>
            </a:r>
            <a:r>
              <a:rPr lang="ko-KR" altLang="en-US" sz="2000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가 임의의 </a:t>
            </a:r>
            <a:r>
              <a:rPr lang="en-US" altLang="ko-KR" sz="2000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persona</a:t>
            </a:r>
            <a:r>
              <a:rPr lang="ko-KR" altLang="en-US" sz="2000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를 </a:t>
            </a:r>
            <a:r>
              <a:rPr lang="ko-KR" altLang="en-US" sz="2000" dirty="0" err="1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부여받고</a:t>
            </a:r>
            <a:r>
              <a:rPr lang="ko-KR" altLang="en-US" sz="2000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나눈 대화</a:t>
            </a:r>
            <a:endParaRPr lang="en-US" altLang="ko-KR" sz="2000" dirty="0"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1DD01BE-B4B2-4175-8CED-2CE8D7F89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4</a:t>
            </a:fld>
            <a:endParaRPr lang="ko-KR" altLang="en-US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0636D26-002F-4DE1-A3B3-E0A8685AA1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8037" y="3758142"/>
            <a:ext cx="8530301" cy="196656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B40340E-8745-4D98-8356-E6A0040EBD8E}"/>
              </a:ext>
            </a:extLst>
          </p:cNvPr>
          <p:cNvSpPr txBox="1"/>
          <p:nvPr/>
        </p:nvSpPr>
        <p:spPr>
          <a:xfrm>
            <a:off x="4175928" y="1193112"/>
            <a:ext cx="801607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u="sng" dirty="0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- </a:t>
            </a:r>
            <a:r>
              <a:rPr lang="en-US" altLang="ko-KR" sz="1400" u="sng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맑은 고딕" panose="020B0503020000020004" pitchFamily="50" charset="-127"/>
              </a:rPr>
              <a:t> [2018][ACL][Zhang et al.]Personalizing Dialogue Agents; I have a dog, do you have pets too </a:t>
            </a:r>
            <a:endParaRPr lang="ko-KR" altLang="en-US" sz="1400" u="sng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98E511A-28F7-4F1E-BE3A-499CD6B0D2A5}"/>
              </a:ext>
            </a:extLst>
          </p:cNvPr>
          <p:cNvSpPr txBox="1"/>
          <p:nvPr/>
        </p:nvSpPr>
        <p:spPr>
          <a:xfrm>
            <a:off x="484653" y="185716"/>
            <a:ext cx="87716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rgbClr val="64DECF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02</a:t>
            </a:r>
            <a:endParaRPr lang="ko-KR" altLang="en-US" sz="4800" b="1" dirty="0">
              <a:solidFill>
                <a:srgbClr val="64DECF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61767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D0033C3-456D-4151-9AAB-F0A2E961A5B6}"/>
              </a:ext>
            </a:extLst>
          </p:cNvPr>
          <p:cNvSpPr/>
          <p:nvPr/>
        </p:nvSpPr>
        <p:spPr>
          <a:xfrm>
            <a:off x="1360148" y="273930"/>
            <a:ext cx="1005072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Persona </a:t>
            </a:r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관련 기존의 연구 소개</a:t>
            </a:r>
            <a:endParaRPr lang="en-US" altLang="ko-KR" dirty="0">
              <a:solidFill>
                <a:schemeClr val="tx1">
                  <a:lumMod val="65000"/>
                  <a:lumOff val="35000"/>
                </a:schemeClr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1DD01BE-B4B2-4175-8CED-2CE8D7F89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5</a:t>
            </a:fld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40340E-8745-4D98-8356-E6A0040EBD8E}"/>
              </a:ext>
            </a:extLst>
          </p:cNvPr>
          <p:cNvSpPr txBox="1"/>
          <p:nvPr/>
        </p:nvSpPr>
        <p:spPr>
          <a:xfrm>
            <a:off x="4175928" y="1193112"/>
            <a:ext cx="801607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u="sng" dirty="0">
                <a:effectLst/>
                <a:latin typeface="맑은 고딕" panose="020B0503020000020004" pitchFamily="50" charset="-127"/>
                <a:cs typeface="Times New Roman" panose="02020603050405020304" pitchFamily="18" charset="0"/>
              </a:rPr>
              <a:t>- </a:t>
            </a:r>
            <a:r>
              <a:rPr lang="en-US" altLang="ko-KR" sz="1400" u="sng" dirty="0">
                <a:solidFill>
                  <a:srgbClr val="222222"/>
                </a:solidFill>
                <a:effectLst/>
                <a:latin typeface="Arial" panose="020B0604020202020204" pitchFamily="34" charset="0"/>
                <a:ea typeface="맑은 고딕" panose="020B0503020000020004" pitchFamily="50" charset="-127"/>
              </a:rPr>
              <a:t> [2018][ACL][Zhang et al.]Personalizing Dialogue Agents; I have a dog, do you have pets too </a:t>
            </a:r>
            <a:endParaRPr lang="ko-KR" altLang="en-US" sz="1400" u="sng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3413CCD-A149-4918-875D-779A45977E20}"/>
              </a:ext>
            </a:extLst>
          </p:cNvPr>
          <p:cNvSpPr txBox="1"/>
          <p:nvPr/>
        </p:nvSpPr>
        <p:spPr>
          <a:xfrm>
            <a:off x="4175928" y="2382726"/>
            <a:ext cx="4303907" cy="431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ko-KR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Generative model</a:t>
            </a:r>
            <a:r>
              <a:rPr lang="ko-KR" altLang="en-US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</a:t>
            </a:r>
            <a:r>
              <a:rPr lang="en-US" altLang="ko-KR" b="1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vs</a:t>
            </a:r>
            <a:r>
              <a:rPr lang="en-US" altLang="ko-KR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Ranking model</a:t>
            </a:r>
          </a:p>
        </p:txBody>
      </p:sp>
      <p:pic>
        <p:nvPicPr>
          <p:cNvPr id="1026" name="Picture 2" descr="Step 3: Generate Solutions - Problem-solving group">
            <a:extLst>
              <a:ext uri="{FF2B5EF4-FFF2-40B4-BE49-F238E27FC236}">
                <a16:creationId xmlns:a16="http://schemas.microsoft.com/office/drawing/2014/main" id="{DC0B0585-5E5A-4345-99AF-25167A6739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6466" y="3196456"/>
            <a:ext cx="2995406" cy="28626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ow to Rank a Set of Numbers in Excel - ExcelDataPro">
            <a:extLst>
              <a:ext uri="{FF2B5EF4-FFF2-40B4-BE49-F238E27FC236}">
                <a16:creationId xmlns:a16="http://schemas.microsoft.com/office/drawing/2014/main" id="{420A815C-9E0D-4D6A-BCD7-1683B6EAB6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5514" y="4006417"/>
            <a:ext cx="4020020" cy="2272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D940FFA-53EB-4F15-84BD-87DA4B7E982A}"/>
              </a:ext>
            </a:extLst>
          </p:cNvPr>
          <p:cNvSpPr txBox="1"/>
          <p:nvPr/>
        </p:nvSpPr>
        <p:spPr>
          <a:xfrm>
            <a:off x="657882" y="1845260"/>
            <a:ext cx="11077200" cy="469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ko-KR" altLang="en-US" sz="2000" b="1" dirty="0"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훈련 모델 소개</a:t>
            </a:r>
            <a:endParaRPr lang="en-US" altLang="ko-KR" sz="2000" b="1" dirty="0"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363A30C-89E5-4940-8A9E-527E813FEFDA}"/>
              </a:ext>
            </a:extLst>
          </p:cNvPr>
          <p:cNvSpPr txBox="1"/>
          <p:nvPr/>
        </p:nvSpPr>
        <p:spPr>
          <a:xfrm>
            <a:off x="482985" y="194537"/>
            <a:ext cx="87716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rgbClr val="64DECF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02</a:t>
            </a:r>
            <a:endParaRPr lang="ko-KR" altLang="en-US" sz="4800" b="1" dirty="0">
              <a:solidFill>
                <a:srgbClr val="64DECF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606903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D0033C3-456D-4151-9AAB-F0A2E961A5B6}"/>
              </a:ext>
            </a:extLst>
          </p:cNvPr>
          <p:cNvSpPr/>
          <p:nvPr/>
        </p:nvSpPr>
        <p:spPr>
          <a:xfrm>
            <a:off x="1310516" y="262244"/>
            <a:ext cx="1005072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문제점 파악</a:t>
            </a:r>
            <a:endParaRPr lang="en-US" altLang="ko-KR" sz="3600" dirty="0">
              <a:solidFill>
                <a:schemeClr val="tx1">
                  <a:lumMod val="65000"/>
                  <a:lumOff val="35000"/>
                </a:schemeClr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31607AA-1970-4FD7-A1A3-983CE58B22C7}"/>
              </a:ext>
            </a:extLst>
          </p:cNvPr>
          <p:cNvSpPr txBox="1"/>
          <p:nvPr/>
        </p:nvSpPr>
        <p:spPr>
          <a:xfrm>
            <a:off x="899794" y="2321318"/>
            <a:ext cx="3836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b="1" dirty="0"/>
              <a:t>주어진 </a:t>
            </a:r>
            <a:r>
              <a:rPr lang="en-US" altLang="ko-KR" b="1" dirty="0"/>
              <a:t>Persona</a:t>
            </a:r>
            <a:r>
              <a:rPr lang="ko-KR" altLang="en-US" b="1" dirty="0"/>
              <a:t>에 위배</a:t>
            </a:r>
            <a:r>
              <a:rPr lang="ko-KR" altLang="en-US" dirty="0"/>
              <a:t>되는 발화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E962B55-E36B-4D9C-B65C-B7C4DDB48377}"/>
              </a:ext>
            </a:extLst>
          </p:cNvPr>
          <p:cNvSpPr txBox="1"/>
          <p:nvPr/>
        </p:nvSpPr>
        <p:spPr>
          <a:xfrm>
            <a:off x="899794" y="3257970"/>
            <a:ext cx="38367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주어진 </a:t>
            </a:r>
            <a:r>
              <a:rPr lang="en-US" altLang="ko-KR" dirty="0"/>
              <a:t>Persona</a:t>
            </a:r>
            <a:r>
              <a:rPr lang="ko-KR" altLang="en-US" dirty="0"/>
              <a:t>를 </a:t>
            </a:r>
            <a:r>
              <a:rPr lang="ko-KR" altLang="en-US" b="1" dirty="0"/>
              <a:t>선택하여 답하지 못하는</a:t>
            </a:r>
            <a:r>
              <a:rPr lang="ko-KR" altLang="en-US" dirty="0"/>
              <a:t> 발화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10F2B48-7EAD-45C3-9ADC-8B8807ABFEC2}"/>
              </a:ext>
            </a:extLst>
          </p:cNvPr>
          <p:cNvSpPr txBox="1"/>
          <p:nvPr/>
        </p:nvSpPr>
        <p:spPr>
          <a:xfrm>
            <a:off x="899794" y="4471621"/>
            <a:ext cx="3836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3. </a:t>
            </a:r>
            <a:r>
              <a:rPr lang="ko-KR" altLang="en-US" b="1" dirty="0"/>
              <a:t>과거의 발화와 모순</a:t>
            </a:r>
            <a:r>
              <a:rPr lang="ko-KR" altLang="en-US" dirty="0"/>
              <a:t>되는 발화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A6F5A5B-0ECE-421C-827D-DCE9A27ACC97}"/>
              </a:ext>
            </a:extLst>
          </p:cNvPr>
          <p:cNvSpPr txBox="1"/>
          <p:nvPr/>
        </p:nvSpPr>
        <p:spPr>
          <a:xfrm>
            <a:off x="762056" y="1470185"/>
            <a:ext cx="603062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2000" b="1" dirty="0">
                <a:solidFill>
                  <a:srgbClr val="FF0000"/>
                </a:solidFill>
                <a:effectLst/>
                <a:latin typeface="Consolas" panose="020B0609020204030204" pitchFamily="49" charset="0"/>
                <a:ea typeface="나눔바른고딕"/>
                <a:cs typeface="Times New Roman" panose="02020603050405020304" pitchFamily="18" charset="0"/>
              </a:rPr>
              <a:t>persona</a:t>
            </a:r>
            <a:r>
              <a:rPr lang="en-US" altLang="ko-KR" sz="2000" b="1" dirty="0">
                <a:effectLst/>
                <a:latin typeface="Consolas" panose="020B0609020204030204" pitchFamily="49" charset="0"/>
                <a:ea typeface="나눔바른고딕"/>
                <a:cs typeface="Times New Roman" panose="02020603050405020304" pitchFamily="18" charset="0"/>
              </a:rPr>
              <a:t> / </a:t>
            </a:r>
            <a:r>
              <a:rPr lang="en-US" altLang="ko-KR" sz="2000" b="1" dirty="0">
                <a:solidFill>
                  <a:srgbClr val="0070C0"/>
                </a:solidFill>
                <a:effectLst/>
                <a:latin typeface="Consolas" panose="020B0609020204030204" pitchFamily="49" charset="0"/>
                <a:ea typeface="나눔바른고딕"/>
                <a:cs typeface="Times New Roman" panose="02020603050405020304" pitchFamily="18" charset="0"/>
              </a:rPr>
              <a:t>context</a:t>
            </a:r>
            <a:r>
              <a:rPr lang="en-US" altLang="ko-KR" sz="2000" b="1" dirty="0">
                <a:effectLst/>
                <a:latin typeface="Consolas" panose="020B0609020204030204" pitchFamily="49" charset="0"/>
                <a:ea typeface="나눔바른고딕"/>
                <a:cs typeface="Times New Roman" panose="02020603050405020304" pitchFamily="18" charset="0"/>
              </a:rPr>
              <a:t> consistency </a:t>
            </a:r>
            <a:r>
              <a:rPr lang="ko-KR" altLang="en-US" sz="2000" b="1" dirty="0">
                <a:effectLst/>
                <a:latin typeface="Consolas" panose="020B0609020204030204" pitchFamily="49" charset="0"/>
                <a:ea typeface="나눔바른고딕"/>
                <a:cs typeface="Times New Roman" panose="02020603050405020304" pitchFamily="18" charset="0"/>
              </a:rPr>
              <a:t>를 중심으로</a:t>
            </a:r>
            <a:r>
              <a:rPr lang="en-US" altLang="ko-KR" sz="2000" b="1" dirty="0">
                <a:latin typeface="Consolas" panose="020B0609020204030204" pitchFamily="49" charset="0"/>
                <a:ea typeface="나눔바른고딕"/>
                <a:cs typeface="Times New Roman" panose="02020603050405020304" pitchFamily="18" charset="0"/>
              </a:rPr>
              <a:t>:</a:t>
            </a:r>
            <a:r>
              <a:rPr lang="en-US" altLang="ko-KR" sz="2000" b="1" dirty="0">
                <a:effectLst/>
                <a:latin typeface="Consolas" panose="020B0609020204030204" pitchFamily="49" charset="0"/>
                <a:ea typeface="나눔바른고딕"/>
                <a:cs typeface="Times New Roman" panose="02020603050405020304" pitchFamily="18" charset="0"/>
              </a:rPr>
              <a:t> </a:t>
            </a:r>
            <a:endParaRPr lang="ko-KR" altLang="en-US" sz="2000" dirty="0"/>
          </a:p>
        </p:txBody>
      </p:sp>
      <p:pic>
        <p:nvPicPr>
          <p:cNvPr id="20" name="그림 20" descr="텍스트이(가) 표시된 사진&#10;&#10;자동 생성된 설명">
            <a:extLst>
              <a:ext uri="{FF2B5EF4-FFF2-40B4-BE49-F238E27FC236}">
                <a16:creationId xmlns:a16="http://schemas.microsoft.com/office/drawing/2014/main" id="{A8FBF00A-8648-4786-908E-719889F5142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56" y="1870295"/>
            <a:ext cx="8211533" cy="47940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액자 20">
            <a:extLst>
              <a:ext uri="{FF2B5EF4-FFF2-40B4-BE49-F238E27FC236}">
                <a16:creationId xmlns:a16="http://schemas.microsoft.com/office/drawing/2014/main" id="{7E3D22A1-1C74-4AA5-9E70-E3BA61C88A04}"/>
              </a:ext>
            </a:extLst>
          </p:cNvPr>
          <p:cNvSpPr/>
          <p:nvPr/>
        </p:nvSpPr>
        <p:spPr>
          <a:xfrm>
            <a:off x="794655" y="2427212"/>
            <a:ext cx="4073167" cy="220978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/>
          </a:p>
        </p:txBody>
      </p:sp>
      <p:sp>
        <p:nvSpPr>
          <p:cNvPr id="22" name="액자 21">
            <a:extLst>
              <a:ext uri="{FF2B5EF4-FFF2-40B4-BE49-F238E27FC236}">
                <a16:creationId xmlns:a16="http://schemas.microsoft.com/office/drawing/2014/main" id="{927BF7EA-740A-4947-9342-7AD5EFFEBC57}"/>
              </a:ext>
            </a:extLst>
          </p:cNvPr>
          <p:cNvSpPr/>
          <p:nvPr/>
        </p:nvSpPr>
        <p:spPr>
          <a:xfrm>
            <a:off x="794655" y="3778180"/>
            <a:ext cx="6952624" cy="744889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/>
          </a:p>
        </p:txBody>
      </p:sp>
      <p:pic>
        <p:nvPicPr>
          <p:cNvPr id="24" name="내용 개체 틀 5" descr="텍스트이(가) 표시된 사진&#10;&#10;자동 생성된 설명">
            <a:extLst>
              <a:ext uri="{FF2B5EF4-FFF2-40B4-BE49-F238E27FC236}">
                <a16:creationId xmlns:a16="http://schemas.microsoft.com/office/drawing/2014/main" id="{4CA3346F-39F7-49B0-8A11-D259BF59975E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1393895" y="1419272"/>
            <a:ext cx="9085081" cy="5150210"/>
          </a:xfrm>
          <a:prstGeom prst="rect">
            <a:avLst/>
          </a:prstGeom>
        </p:spPr>
      </p:pic>
      <p:sp>
        <p:nvSpPr>
          <p:cNvPr id="25" name="액자 24">
            <a:extLst>
              <a:ext uri="{FF2B5EF4-FFF2-40B4-BE49-F238E27FC236}">
                <a16:creationId xmlns:a16="http://schemas.microsoft.com/office/drawing/2014/main" id="{8543A004-60DA-4C5E-84F2-C7CD7A47265B}"/>
              </a:ext>
            </a:extLst>
          </p:cNvPr>
          <p:cNvSpPr/>
          <p:nvPr/>
        </p:nvSpPr>
        <p:spPr>
          <a:xfrm>
            <a:off x="1518131" y="1818373"/>
            <a:ext cx="5171269" cy="20739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/>
          </a:p>
        </p:txBody>
      </p:sp>
      <p:sp>
        <p:nvSpPr>
          <p:cNvPr id="26" name="액자 25">
            <a:extLst>
              <a:ext uri="{FF2B5EF4-FFF2-40B4-BE49-F238E27FC236}">
                <a16:creationId xmlns:a16="http://schemas.microsoft.com/office/drawing/2014/main" id="{87CD72E8-3CD8-44E7-93D9-533CB50402FD}"/>
              </a:ext>
            </a:extLst>
          </p:cNvPr>
          <p:cNvSpPr/>
          <p:nvPr/>
        </p:nvSpPr>
        <p:spPr>
          <a:xfrm>
            <a:off x="1509214" y="4132260"/>
            <a:ext cx="6980705" cy="655555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38571265-082D-44BE-8D90-A4F683FF95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4743" y="1204733"/>
            <a:ext cx="10226501" cy="5399135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9252AA99-235D-4DCB-8CE6-DB0A12E4E813}"/>
              </a:ext>
            </a:extLst>
          </p:cNvPr>
          <p:cNvSpPr txBox="1"/>
          <p:nvPr/>
        </p:nvSpPr>
        <p:spPr>
          <a:xfrm>
            <a:off x="461212" y="188282"/>
            <a:ext cx="87716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>
                <a:solidFill>
                  <a:srgbClr val="64DECF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03</a:t>
            </a:r>
            <a:endParaRPr lang="ko-KR" altLang="en-US" sz="4800" b="1" dirty="0">
              <a:solidFill>
                <a:srgbClr val="64DECF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0397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25" grpId="0" animBg="1"/>
      <p:bldP spid="2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B8C29EF3-DB3E-4D70-A839-9980746F0542}"/>
              </a:ext>
            </a:extLst>
          </p:cNvPr>
          <p:cNvSpPr/>
          <p:nvPr/>
        </p:nvSpPr>
        <p:spPr>
          <a:xfrm>
            <a:off x="6791148" y="4279819"/>
            <a:ext cx="1406213" cy="763479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D0033C3-456D-4151-9AAB-F0A2E961A5B6}"/>
              </a:ext>
            </a:extLst>
          </p:cNvPr>
          <p:cNvSpPr/>
          <p:nvPr/>
        </p:nvSpPr>
        <p:spPr>
          <a:xfrm>
            <a:off x="1583871" y="223712"/>
            <a:ext cx="1005072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개선 방향 설정과 해결방안</a:t>
            </a: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1DD01BE-B4B2-4175-8CED-2CE8D7F89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7</a:t>
            </a:fld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0810D5-FB63-497F-B2F2-0EDD53331AC8}"/>
              </a:ext>
            </a:extLst>
          </p:cNvPr>
          <p:cNvSpPr txBox="1"/>
          <p:nvPr/>
        </p:nvSpPr>
        <p:spPr>
          <a:xfrm>
            <a:off x="557399" y="3466359"/>
            <a:ext cx="10929257" cy="29136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latinLnBrk="1">
              <a:spcAft>
                <a:spcPts val="800"/>
              </a:spcAft>
            </a:pPr>
            <a:r>
              <a:rPr lang="en-US" altLang="ko-KR" sz="1600" kern="100" dirty="0">
                <a:effectLst/>
                <a:latin typeface="KoPubWorld바탕체_Pro Light" panose="00000300000000000000" pitchFamily="50" charset="-127"/>
                <a:ea typeface="KoPubWorld바탕체_Pro Light" panose="00000300000000000000" pitchFamily="50" charset="-127"/>
                <a:cs typeface="KoPubWorld바탕체_Pro Light" panose="00000300000000000000" pitchFamily="50" charset="-127"/>
              </a:rPr>
              <a:t>Q : how are you doing today</a:t>
            </a:r>
          </a:p>
          <a:p>
            <a:pPr algn="just" latinLnBrk="1">
              <a:spcAft>
                <a:spcPts val="800"/>
              </a:spcAft>
            </a:pPr>
            <a:r>
              <a:rPr lang="en-US" altLang="ko-KR" sz="1600" kern="100" dirty="0">
                <a:latin typeface="KoPubWorld바탕체_Pro Light" panose="00000300000000000000" pitchFamily="50" charset="-127"/>
                <a:ea typeface="KoPubWorld바탕체_Pro Light" panose="00000300000000000000" pitchFamily="50" charset="-127"/>
                <a:cs typeface="KoPubWorld바탕체_Pro Light" panose="00000300000000000000" pitchFamily="50" charset="-127"/>
              </a:rPr>
              <a:t>     </a:t>
            </a:r>
            <a:r>
              <a:rPr lang="en-US" altLang="ko-KR" sz="1400" kern="100" dirty="0">
                <a:effectLst/>
                <a:latin typeface="KoPubWorld바탕체_Pro Light" panose="00000300000000000000" pitchFamily="50" charset="-127"/>
                <a:ea typeface="KoPubWorld바탕체_Pro Light" panose="00000300000000000000" pitchFamily="50" charset="-127"/>
                <a:cs typeface="KoPubWorld바탕체_Pro Light" panose="00000300000000000000" pitchFamily="50" charset="-127"/>
              </a:rPr>
              <a:t>labels: </a:t>
            </a:r>
            <a:r>
              <a:rPr lang="en-US" altLang="ko-KR" sz="1400" kern="100" dirty="0" err="1">
                <a:effectLst/>
                <a:latin typeface="KoPubWorld바탕체_Pro Light" panose="00000300000000000000" pitchFamily="50" charset="-127"/>
                <a:ea typeface="KoPubWorld바탕체_Pro Light" panose="00000300000000000000" pitchFamily="50" charset="-127"/>
                <a:cs typeface="KoPubWorld바탕체_Pro Light" panose="00000300000000000000" pitchFamily="50" charset="-127"/>
              </a:rPr>
              <a:t>i</a:t>
            </a:r>
            <a:r>
              <a:rPr lang="en-US" altLang="ko-KR" sz="1400" kern="100" dirty="0">
                <a:effectLst/>
                <a:latin typeface="KoPubWorld바탕체_Pro Light" panose="00000300000000000000" pitchFamily="50" charset="-127"/>
                <a:ea typeface="KoPubWorld바탕체_Pro Light" panose="00000300000000000000" pitchFamily="50" charset="-127"/>
                <a:cs typeface="KoPubWorld바탕체_Pro Light" panose="00000300000000000000" pitchFamily="50" charset="-127"/>
              </a:rPr>
              <a:t> am great just dyed my hair </a:t>
            </a:r>
            <a:r>
              <a:rPr lang="en-US" altLang="ko-KR" sz="1400" kern="100" dirty="0">
                <a:solidFill>
                  <a:srgbClr val="FF0000"/>
                </a:solidFill>
                <a:effectLst/>
                <a:latin typeface="KoPubWorld바탕체_Pro Light" panose="00000300000000000000" pitchFamily="50" charset="-127"/>
                <a:ea typeface="KoPubWorld바탕체_Pro Light" panose="00000300000000000000" pitchFamily="50" charset="-127"/>
                <a:cs typeface="KoPubWorld바탕체_Pro Light" panose="00000300000000000000" pitchFamily="50" charset="-127"/>
              </a:rPr>
              <a:t>sunset red</a:t>
            </a:r>
          </a:p>
          <a:p>
            <a:pPr algn="just" latinLnBrk="1">
              <a:spcAft>
                <a:spcPts val="800"/>
              </a:spcAft>
            </a:pPr>
            <a:r>
              <a:rPr lang="en-US" altLang="ko-KR" sz="1400" kern="100" dirty="0">
                <a:solidFill>
                  <a:srgbClr val="FF0000"/>
                </a:solidFill>
                <a:latin typeface="KoPubWorld바탕체_Pro Light" panose="00000300000000000000" pitchFamily="50" charset="-127"/>
                <a:ea typeface="KoPubWorld바탕체_Pro Light" panose="00000300000000000000" pitchFamily="50" charset="-127"/>
                <a:cs typeface="KoPubWorld바탕체_Pro Light" panose="00000300000000000000" pitchFamily="50" charset="-127"/>
              </a:rPr>
              <a:t>      </a:t>
            </a:r>
            <a:r>
              <a:rPr lang="en-US" altLang="ko-KR" sz="1400" kern="100" dirty="0">
                <a:latin typeface="KoPubWorld바탕체_Pro Light" panose="00000300000000000000" pitchFamily="50" charset="-127"/>
                <a:ea typeface="KoPubWorld바탕체_Pro Light" panose="00000300000000000000" pitchFamily="50" charset="-127"/>
                <a:cs typeface="KoPubWorld바탕체_Pro Light" panose="00000300000000000000" pitchFamily="50" charset="-127"/>
              </a:rPr>
              <a:t>Contradictive candidate : </a:t>
            </a:r>
            <a:r>
              <a:rPr lang="en-US" altLang="ko-KR" sz="1400" kern="100" dirty="0" err="1">
                <a:latin typeface="KoPubWorld바탕체_Pro Light" panose="00000300000000000000" pitchFamily="50" charset="-127"/>
                <a:ea typeface="KoPubWorld바탕체_Pro Light" panose="00000300000000000000" pitchFamily="50" charset="-127"/>
                <a:cs typeface="KoPubWorld바탕체_Pro Light" panose="00000300000000000000" pitchFamily="50" charset="-127"/>
              </a:rPr>
              <a:t>i</a:t>
            </a:r>
            <a:r>
              <a:rPr lang="en-US" altLang="ko-KR" sz="1400" kern="100" dirty="0">
                <a:latin typeface="KoPubWorld바탕체_Pro Light" panose="00000300000000000000" pitchFamily="50" charset="-127"/>
                <a:ea typeface="KoPubWorld바탕체_Pro Light" panose="00000300000000000000" pitchFamily="50" charset="-127"/>
                <a:cs typeface="KoPubWorld바탕체_Pro Light" panose="00000300000000000000" pitchFamily="50" charset="-127"/>
              </a:rPr>
              <a:t> am great just dyed my hair </a:t>
            </a:r>
            <a:r>
              <a:rPr lang="en-US" altLang="ko-KR" sz="1400" u="sng" kern="100" dirty="0">
                <a:latin typeface="KoPubWorld바탕체_Pro Light" panose="00000300000000000000" pitchFamily="50" charset="-127"/>
                <a:ea typeface="KoPubWorld바탕체_Pro Light" panose="00000300000000000000" pitchFamily="50" charset="-127"/>
                <a:cs typeface="KoPubWorld바탕체_Pro Light" panose="00000300000000000000" pitchFamily="50" charset="-127"/>
              </a:rPr>
              <a:t>sky blue </a:t>
            </a:r>
            <a:r>
              <a:rPr lang="en-US" altLang="ko-KR" sz="1400" kern="100" dirty="0">
                <a:latin typeface="KoPubWorld바탕체_Pro Light" panose="00000300000000000000" pitchFamily="50" charset="-127"/>
                <a:ea typeface="KoPubWorld바탕체_Pro Light" panose="00000300000000000000" pitchFamily="50" charset="-127"/>
                <a:cs typeface="KoPubWorld바탕체_Pro Light" panose="00000300000000000000" pitchFamily="50" charset="-127"/>
              </a:rPr>
              <a:t>/</a:t>
            </a:r>
          </a:p>
          <a:p>
            <a:pPr algn="just" latinLnBrk="1">
              <a:spcAft>
                <a:spcPts val="800"/>
              </a:spcAft>
            </a:pPr>
            <a:r>
              <a:rPr lang="en-US" altLang="ko-KR" sz="1400" kern="100" dirty="0">
                <a:latin typeface="KoPubWorld바탕체_Pro Light" panose="00000300000000000000" pitchFamily="50" charset="-127"/>
                <a:ea typeface="KoPubWorld바탕체_Pro Light" panose="00000300000000000000" pitchFamily="50" charset="-127"/>
                <a:cs typeface="KoPubWorld바탕체_Pro Light" panose="00000300000000000000" pitchFamily="50" charset="-127"/>
              </a:rPr>
              <a:t>                                        </a:t>
            </a:r>
            <a:r>
              <a:rPr lang="en-US" altLang="ko-KR" sz="1400" kern="100" dirty="0" err="1">
                <a:latin typeface="KoPubWorld바탕체_Pro Light" panose="00000300000000000000" pitchFamily="50" charset="-127"/>
                <a:ea typeface="KoPubWorld바탕체_Pro Light" panose="00000300000000000000" pitchFamily="50" charset="-127"/>
                <a:cs typeface="KoPubWorld바탕체_Pro Light" panose="00000300000000000000" pitchFamily="50" charset="-127"/>
              </a:rPr>
              <a:t>i</a:t>
            </a:r>
            <a:r>
              <a:rPr lang="en-US" altLang="ko-KR" sz="1400" kern="100" dirty="0">
                <a:latin typeface="KoPubWorld바탕체_Pro Light" panose="00000300000000000000" pitchFamily="50" charset="-127"/>
                <a:ea typeface="KoPubWorld바탕체_Pro Light" panose="00000300000000000000" pitchFamily="50" charset="-127"/>
                <a:cs typeface="KoPubWorld바탕체_Pro Light" panose="00000300000000000000" pitchFamily="50" charset="-127"/>
              </a:rPr>
              <a:t> am great just dyed my hair </a:t>
            </a:r>
            <a:r>
              <a:rPr lang="en-US" altLang="ko-KR" sz="1400" u="sng" kern="100" dirty="0">
                <a:latin typeface="KoPubWorld바탕체_Pro Light" panose="00000300000000000000" pitchFamily="50" charset="-127"/>
                <a:ea typeface="KoPubWorld바탕체_Pro Light" panose="00000300000000000000" pitchFamily="50" charset="-127"/>
                <a:cs typeface="KoPubWorld바탕체_Pro Light" panose="00000300000000000000" pitchFamily="50" charset="-127"/>
              </a:rPr>
              <a:t>dark black </a:t>
            </a:r>
            <a:r>
              <a:rPr lang="en-US" altLang="ko-KR" sz="1400" kern="100" dirty="0">
                <a:latin typeface="KoPubWorld바탕체_Pro Light" panose="00000300000000000000" pitchFamily="50" charset="-127"/>
                <a:ea typeface="KoPubWorld바탕체_Pro Light" panose="00000300000000000000" pitchFamily="50" charset="-127"/>
                <a:cs typeface="KoPubWorld바탕체_Pro Light" panose="00000300000000000000" pitchFamily="50" charset="-127"/>
              </a:rPr>
              <a:t>/</a:t>
            </a:r>
          </a:p>
          <a:p>
            <a:pPr algn="just" latinLnBrk="1">
              <a:spcAft>
                <a:spcPts val="800"/>
              </a:spcAft>
            </a:pPr>
            <a:r>
              <a:rPr lang="en-US" altLang="ko-KR" sz="1400" kern="100" dirty="0">
                <a:latin typeface="KoPubWorld바탕체_Pro Light" panose="00000300000000000000" pitchFamily="50" charset="-127"/>
                <a:ea typeface="KoPubWorld바탕체_Pro Light" panose="00000300000000000000" pitchFamily="50" charset="-127"/>
                <a:cs typeface="KoPubWorld바탕체_Pro Light" panose="00000300000000000000" pitchFamily="50" charset="-127"/>
              </a:rPr>
              <a:t>                                        </a:t>
            </a:r>
            <a:r>
              <a:rPr lang="en-US" altLang="ko-KR" sz="1400" kern="100" dirty="0" err="1">
                <a:latin typeface="KoPubWorld바탕체_Pro Light" panose="00000300000000000000" pitchFamily="50" charset="-127"/>
                <a:ea typeface="KoPubWorld바탕체_Pro Light" panose="00000300000000000000" pitchFamily="50" charset="-127"/>
                <a:cs typeface="KoPubWorld바탕체_Pro Light" panose="00000300000000000000" pitchFamily="50" charset="-127"/>
              </a:rPr>
              <a:t>i</a:t>
            </a:r>
            <a:r>
              <a:rPr lang="en-US" altLang="ko-KR" sz="1400" kern="100" dirty="0">
                <a:latin typeface="KoPubWorld바탕체_Pro Light" panose="00000300000000000000" pitchFamily="50" charset="-127"/>
                <a:ea typeface="KoPubWorld바탕체_Pro Light" panose="00000300000000000000" pitchFamily="50" charset="-127"/>
                <a:cs typeface="KoPubWorld바탕체_Pro Light" panose="00000300000000000000" pitchFamily="50" charset="-127"/>
              </a:rPr>
              <a:t> am great just dyed my hair </a:t>
            </a:r>
            <a:r>
              <a:rPr lang="en-US" altLang="ko-KR" sz="1400" u="sng" kern="100" dirty="0">
                <a:latin typeface="KoPubWorld바탕체_Pro Light" panose="00000300000000000000" pitchFamily="50" charset="-127"/>
                <a:ea typeface="KoPubWorld바탕체_Pro Light" panose="00000300000000000000" pitchFamily="50" charset="-127"/>
                <a:cs typeface="KoPubWorld바탕체_Pro Light" panose="00000300000000000000" pitchFamily="50" charset="-127"/>
              </a:rPr>
              <a:t>snow white</a:t>
            </a:r>
          </a:p>
          <a:p>
            <a:pPr algn="just" latinLnBrk="1">
              <a:spcAft>
                <a:spcPts val="800"/>
              </a:spcAft>
            </a:pPr>
            <a:r>
              <a:rPr lang="en-US" altLang="ko-KR" sz="1400" kern="100" dirty="0">
                <a:latin typeface="KoPubWorld바탕체_Pro Light" panose="00000300000000000000" pitchFamily="50" charset="-127"/>
                <a:ea typeface="KoPubWorld바탕체_Pro Light" panose="00000300000000000000" pitchFamily="50" charset="-127"/>
                <a:cs typeface="KoPubWorld바탕체_Pro Light" panose="00000300000000000000" pitchFamily="50" charset="-127"/>
              </a:rPr>
              <a:t>      </a:t>
            </a:r>
            <a:r>
              <a:rPr lang="en-US" altLang="ko-KR" sz="1400" kern="100" dirty="0">
                <a:effectLst/>
                <a:latin typeface="KoPubWorld바탕체_Pro Light" panose="00000300000000000000" pitchFamily="50" charset="-127"/>
                <a:ea typeface="KoPubWorld바탕체_Pro Light" panose="00000300000000000000" pitchFamily="50" charset="-127"/>
                <a:cs typeface="KoPubWorld바탕체_Pro Light" panose="00000300000000000000" pitchFamily="50" charset="-127"/>
              </a:rPr>
              <a:t>Unrelated </a:t>
            </a:r>
            <a:r>
              <a:rPr lang="en-US" altLang="ko-KR" sz="1400" kern="100" dirty="0">
                <a:latin typeface="KoPubWorld바탕체_Pro Light" panose="00000300000000000000" pitchFamily="50" charset="-127"/>
                <a:ea typeface="KoPubWorld바탕체_Pro Light" panose="00000300000000000000" pitchFamily="50" charset="-127"/>
                <a:cs typeface="KoPubWorld바탕체_Pro Light" panose="00000300000000000000" pitchFamily="50" charset="-127"/>
              </a:rPr>
              <a:t>candidate : hi , </a:t>
            </a:r>
            <a:r>
              <a:rPr lang="en-US" altLang="ko-KR" sz="1400" kern="100" dirty="0" err="1">
                <a:latin typeface="KoPubWorld바탕체_Pro Light" panose="00000300000000000000" pitchFamily="50" charset="-127"/>
                <a:ea typeface="KoPubWorld바탕체_Pro Light" panose="00000300000000000000" pitchFamily="50" charset="-127"/>
                <a:cs typeface="KoPubWorld바탕체_Pro Light" panose="00000300000000000000" pitchFamily="50" charset="-127"/>
              </a:rPr>
              <a:t>i</a:t>
            </a:r>
            <a:r>
              <a:rPr lang="en-US" altLang="ko-KR" sz="1400" kern="100" dirty="0">
                <a:latin typeface="KoPubWorld바탕체_Pro Light" panose="00000300000000000000" pitchFamily="50" charset="-127"/>
                <a:ea typeface="KoPubWorld바탕체_Pro Light" panose="00000300000000000000" pitchFamily="50" charset="-127"/>
                <a:cs typeface="KoPubWorld바탕체_Pro Light" panose="00000300000000000000" pitchFamily="50" charset="-127"/>
              </a:rPr>
              <a:t> am good . how are you ?/</a:t>
            </a:r>
          </a:p>
          <a:p>
            <a:pPr algn="just" latinLnBrk="1">
              <a:spcAft>
                <a:spcPts val="800"/>
              </a:spcAft>
            </a:pPr>
            <a:r>
              <a:rPr lang="en-US" altLang="ko-KR" sz="1400" kern="100" dirty="0">
                <a:latin typeface="KoPubWorld바탕체_Pro Light" panose="00000300000000000000" pitchFamily="50" charset="-127"/>
                <a:ea typeface="KoPubWorld바탕체_Pro Light" panose="00000300000000000000" pitchFamily="50" charset="-127"/>
                <a:cs typeface="KoPubWorld바탕체_Pro Light" panose="00000300000000000000" pitchFamily="50" charset="-127"/>
              </a:rPr>
              <a:t>	                     </a:t>
            </a:r>
            <a:r>
              <a:rPr lang="en-US" altLang="ko-KR" sz="1400" kern="100" dirty="0" err="1">
                <a:latin typeface="KoPubWorld바탕체_Pro Light" panose="00000300000000000000" pitchFamily="50" charset="-127"/>
                <a:ea typeface="KoPubWorld바탕체_Pro Light" panose="00000300000000000000" pitchFamily="50" charset="-127"/>
                <a:cs typeface="KoPubWorld바탕체_Pro Light" panose="00000300000000000000" pitchFamily="50" charset="-127"/>
              </a:rPr>
              <a:t>i</a:t>
            </a:r>
            <a:r>
              <a:rPr lang="en-US" altLang="ko-KR" sz="1400" kern="100" dirty="0">
                <a:latin typeface="KoPubWorld바탕체_Pro Light" panose="00000300000000000000" pitchFamily="50" charset="-127"/>
                <a:ea typeface="KoPubWorld바탕체_Pro Light" panose="00000300000000000000" pitchFamily="50" charset="-127"/>
                <a:cs typeface="KoPubWorld바탕체_Pro Light" panose="00000300000000000000" pitchFamily="50" charset="-127"/>
              </a:rPr>
              <a:t> definitely recommend it . what do you like to do for fun ?/</a:t>
            </a:r>
          </a:p>
          <a:p>
            <a:pPr algn="just" latinLnBrk="1">
              <a:spcAft>
                <a:spcPts val="800"/>
              </a:spcAft>
            </a:pPr>
            <a:r>
              <a:rPr lang="en-US" altLang="ko-KR" sz="1400" kern="100" dirty="0">
                <a:latin typeface="KoPubWorld바탕체_Pro Light" panose="00000300000000000000" pitchFamily="50" charset="-127"/>
                <a:ea typeface="KoPubWorld바탕체_Pro Light" panose="00000300000000000000" pitchFamily="50" charset="-127"/>
                <a:cs typeface="KoPubWorld바탕체_Pro Light" panose="00000300000000000000" pitchFamily="50" charset="-127"/>
              </a:rPr>
              <a:t>	                     old school metal is the real deal . today is just boy bands with tattoos and guitars/</a:t>
            </a:r>
          </a:p>
          <a:p>
            <a:pPr algn="just" latinLnBrk="1">
              <a:spcAft>
                <a:spcPts val="800"/>
              </a:spcAft>
            </a:pPr>
            <a:r>
              <a:rPr lang="en-US" altLang="ko-KR" sz="1400" kern="100" dirty="0">
                <a:latin typeface="KoPubWorld바탕체_Pro Light" panose="00000300000000000000" pitchFamily="50" charset="-127"/>
                <a:ea typeface="KoPubWorld바탕체_Pro Light" panose="00000300000000000000" pitchFamily="50" charset="-127"/>
                <a:cs typeface="KoPubWorld바탕체_Pro Light" panose="00000300000000000000" pitchFamily="50" charset="-127"/>
              </a:rPr>
              <a:t>		      hmmm . what kind of music do you like ?</a:t>
            </a:r>
            <a:endParaRPr lang="en-US" altLang="ko-KR" sz="1400" kern="100" dirty="0">
              <a:effectLst/>
              <a:latin typeface="KoPubWorld바탕체_Pro Light" panose="00000300000000000000" pitchFamily="50" charset="-127"/>
              <a:ea typeface="KoPubWorld바탕체_Pro Light" panose="00000300000000000000" pitchFamily="50" charset="-127"/>
              <a:cs typeface="KoPubWorld바탕체_Pro Light" panose="00000300000000000000" pitchFamily="50" charset="-127"/>
            </a:endParaRPr>
          </a:p>
        </p:txBody>
      </p:sp>
      <p:sp>
        <p:nvSpPr>
          <p:cNvPr id="13" name="오른쪽 중괄호 12">
            <a:extLst>
              <a:ext uri="{FF2B5EF4-FFF2-40B4-BE49-F238E27FC236}">
                <a16:creationId xmlns:a16="http://schemas.microsoft.com/office/drawing/2014/main" id="{D2B1843F-9756-4FFF-B453-879DF98439B4}"/>
              </a:ext>
            </a:extLst>
          </p:cNvPr>
          <p:cNvSpPr/>
          <p:nvPr/>
        </p:nvSpPr>
        <p:spPr>
          <a:xfrm>
            <a:off x="6483468" y="4279819"/>
            <a:ext cx="251534" cy="763479"/>
          </a:xfrm>
          <a:prstGeom prst="rightBrace">
            <a:avLst/>
          </a:prstGeom>
          <a:ln>
            <a:solidFill>
              <a:srgbClr val="FF0000"/>
            </a:solidFill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FF000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965DFD9-AB98-4F2A-AEC4-D9C1F1D2531B}"/>
              </a:ext>
            </a:extLst>
          </p:cNvPr>
          <p:cNvSpPr txBox="1"/>
          <p:nvPr/>
        </p:nvSpPr>
        <p:spPr>
          <a:xfrm>
            <a:off x="6847295" y="4399948"/>
            <a:ext cx="129392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1400" kern="100" dirty="0">
                <a:solidFill>
                  <a:srgbClr val="FF0000"/>
                </a:solidFill>
                <a:latin typeface="KoPubWorld바탕체_Pro Light" panose="00000300000000000000" pitchFamily="50" charset="-127"/>
                <a:ea typeface="KoPubWorld바탕체_Pro Light" panose="00000300000000000000" pitchFamily="50" charset="-127"/>
                <a:cs typeface="KoPubWorld바탕체_Pro Light" panose="00000300000000000000" pitchFamily="50" charset="-127"/>
              </a:rPr>
              <a:t>ADDED CANDIDATE</a:t>
            </a:r>
            <a:endParaRPr lang="ko-KR" altLang="en-US" sz="1400" dirty="0">
              <a:solidFill>
                <a:srgbClr val="FF0000"/>
              </a:solidFill>
              <a:latin typeface="KoPubWorld바탕체_Pro Light" panose="00000300000000000000" pitchFamily="50" charset="-127"/>
              <a:ea typeface="KoPubWorld바탕체_Pro Light" panose="00000300000000000000" pitchFamily="50" charset="-127"/>
              <a:cs typeface="KoPubWorld바탕체_Pro Light" panose="00000300000000000000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BB83664-100D-4A97-973A-498226FA2ACB}"/>
              </a:ext>
            </a:extLst>
          </p:cNvPr>
          <p:cNvSpPr txBox="1"/>
          <p:nvPr/>
        </p:nvSpPr>
        <p:spPr>
          <a:xfrm>
            <a:off x="557399" y="1205169"/>
            <a:ext cx="836553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+mj-lt"/>
                <a:ea typeface="Malgun Gothic Semilight" panose="020B0503020000020004" pitchFamily="34" charset="-127"/>
                <a:cs typeface="Malgun Gothic Semilight" panose="020B0503020000020004" pitchFamily="34" charset="-127"/>
              </a:rPr>
              <a:t>Fine tuning with </a:t>
            </a:r>
            <a:r>
              <a:rPr lang="en-US" altLang="ko-KR" sz="2400" b="1" dirty="0">
                <a:latin typeface="+mj-lt"/>
                <a:ea typeface="Malgun Gothic Semilight" panose="020B0503020000020004" pitchFamily="34" charset="-127"/>
                <a:cs typeface="Malgun Gothic Semilight" panose="020B0503020000020004" pitchFamily="34" charset="-127"/>
              </a:rPr>
              <a:t>adding contradictive candidate</a:t>
            </a:r>
            <a:endParaRPr lang="ko-KR" altLang="en-US" sz="2400" b="1" dirty="0">
              <a:latin typeface="+mj-lt"/>
              <a:ea typeface="Malgun Gothic Semilight" panose="020B0503020000020004" pitchFamily="34" charset="-127"/>
              <a:cs typeface="Malgun Gothic Semilight" panose="020B0503020000020004" pitchFamily="34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ABD520B-E79C-410C-B15F-EEBFF519842A}"/>
              </a:ext>
            </a:extLst>
          </p:cNvPr>
          <p:cNvSpPr txBox="1"/>
          <p:nvPr/>
        </p:nvSpPr>
        <p:spPr>
          <a:xfrm>
            <a:off x="752971" y="1846852"/>
            <a:ext cx="6094324" cy="14260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latinLnBrk="1">
              <a:spcAft>
                <a:spcPts val="800"/>
              </a:spcAft>
            </a:pPr>
            <a:r>
              <a:rPr lang="en-US" altLang="ko-KR" sz="1200" kern="100" dirty="0">
                <a:latin typeface="KoPubWorld바탕체_Pro Light" panose="00000300000000000000" pitchFamily="50" charset="-127"/>
                <a:ea typeface="KoPubWorld바탕체_Pro Light" panose="00000300000000000000" pitchFamily="50" charset="-127"/>
                <a:cs typeface="KoPubWorld바탕체_Pro Light" panose="00000300000000000000" pitchFamily="50" charset="-127"/>
              </a:rPr>
              <a:t>y</a:t>
            </a:r>
            <a:r>
              <a:rPr lang="en-US" altLang="ko-KR" sz="1200" kern="100" dirty="0">
                <a:effectLst/>
                <a:latin typeface="KoPubWorld바탕체_Pro Light" panose="00000300000000000000" pitchFamily="50" charset="-127"/>
                <a:ea typeface="KoPubWorld바탕체_Pro Light" panose="00000300000000000000" pitchFamily="50" charset="-127"/>
                <a:cs typeface="KoPubWorld바탕체_Pro Light" panose="00000300000000000000" pitchFamily="50" charset="-127"/>
              </a:rPr>
              <a:t>our persona: </a:t>
            </a:r>
            <a:r>
              <a:rPr lang="en-US" altLang="ko-KR" sz="1200" kern="100" dirty="0" err="1">
                <a:effectLst/>
                <a:latin typeface="KoPubWorld바탕체_Pro Light" panose="00000300000000000000" pitchFamily="50" charset="-127"/>
                <a:ea typeface="KoPubWorld바탕체_Pro Light" panose="00000300000000000000" pitchFamily="50" charset="-127"/>
                <a:cs typeface="KoPubWorld바탕체_Pro Light" panose="00000300000000000000" pitchFamily="50" charset="-127"/>
              </a:rPr>
              <a:t>i</a:t>
            </a:r>
            <a:r>
              <a:rPr lang="en-US" altLang="ko-KR" sz="1200" kern="100" dirty="0">
                <a:effectLst/>
                <a:latin typeface="KoPubWorld바탕체_Pro Light" panose="00000300000000000000" pitchFamily="50" charset="-127"/>
                <a:ea typeface="KoPubWorld바탕체_Pro Light" panose="00000300000000000000" pitchFamily="50" charset="-127"/>
                <a:cs typeface="KoPubWorld바탕체_Pro Light" panose="00000300000000000000" pitchFamily="50" charset="-127"/>
              </a:rPr>
              <a:t> am only 5 foot tall.</a:t>
            </a:r>
          </a:p>
          <a:p>
            <a:pPr algn="just" latinLnBrk="1">
              <a:spcAft>
                <a:spcPts val="800"/>
              </a:spcAft>
            </a:pPr>
            <a:r>
              <a:rPr lang="en-US" altLang="ko-KR" sz="1200" kern="100" dirty="0">
                <a:latin typeface="KoPubWorld바탕체_Pro Light" panose="00000300000000000000" pitchFamily="50" charset="-127"/>
                <a:ea typeface="KoPubWorld바탕체_Pro Light" panose="00000300000000000000" pitchFamily="50" charset="-127"/>
                <a:cs typeface="KoPubWorld바탕체_Pro Light" panose="00000300000000000000" pitchFamily="50" charset="-127"/>
              </a:rPr>
              <a:t>y</a:t>
            </a:r>
            <a:r>
              <a:rPr lang="en-US" altLang="ko-KR" sz="1200" kern="100" dirty="0">
                <a:effectLst/>
                <a:latin typeface="KoPubWorld바탕체_Pro Light" panose="00000300000000000000" pitchFamily="50" charset="-127"/>
                <a:ea typeface="KoPubWorld바탕체_Pro Light" panose="00000300000000000000" pitchFamily="50" charset="-127"/>
                <a:cs typeface="KoPubWorld바탕체_Pro Light" panose="00000300000000000000" pitchFamily="50" charset="-127"/>
              </a:rPr>
              <a:t>our persona: my parents are in there 80 s.</a:t>
            </a:r>
          </a:p>
          <a:p>
            <a:pPr algn="just" latinLnBrk="1">
              <a:spcAft>
                <a:spcPts val="800"/>
              </a:spcAft>
            </a:pPr>
            <a:r>
              <a:rPr lang="en-US" altLang="ko-KR" sz="1200" kern="100" dirty="0">
                <a:latin typeface="KoPubWorld바탕체_Pro Light" panose="00000300000000000000" pitchFamily="50" charset="-127"/>
                <a:ea typeface="KoPubWorld바탕체_Pro Light" panose="00000300000000000000" pitchFamily="50" charset="-127"/>
                <a:cs typeface="KoPubWorld바탕체_Pro Light" panose="00000300000000000000" pitchFamily="50" charset="-127"/>
              </a:rPr>
              <a:t>y</a:t>
            </a:r>
            <a:r>
              <a:rPr lang="en-US" altLang="ko-KR" sz="1200" kern="100" dirty="0">
                <a:effectLst/>
                <a:latin typeface="KoPubWorld바탕체_Pro Light" panose="00000300000000000000" pitchFamily="50" charset="-127"/>
                <a:ea typeface="KoPubWorld바탕체_Pro Light" panose="00000300000000000000" pitchFamily="50" charset="-127"/>
                <a:cs typeface="KoPubWorld바탕체_Pro Light" panose="00000300000000000000" pitchFamily="50" charset="-127"/>
              </a:rPr>
              <a:t>our persona: </a:t>
            </a:r>
            <a:r>
              <a:rPr lang="en-US" altLang="ko-KR" sz="1200" kern="100" dirty="0">
                <a:solidFill>
                  <a:srgbClr val="FF0000"/>
                </a:solidFill>
                <a:effectLst/>
                <a:latin typeface="KoPubWorld바탕체_Pro Light" panose="00000300000000000000" pitchFamily="50" charset="-127"/>
                <a:ea typeface="KoPubWorld바탕체_Pro Light" panose="00000300000000000000" pitchFamily="50" charset="-127"/>
                <a:cs typeface="KoPubWorld바탕체_Pro Light" panose="00000300000000000000" pitchFamily="50" charset="-127"/>
              </a:rPr>
              <a:t>my hair is as red as the sunset.</a:t>
            </a:r>
          </a:p>
          <a:p>
            <a:pPr algn="just" latinLnBrk="1">
              <a:spcAft>
                <a:spcPts val="800"/>
              </a:spcAft>
            </a:pPr>
            <a:r>
              <a:rPr lang="en-US" altLang="ko-KR" sz="1200" kern="100" dirty="0">
                <a:latin typeface="KoPubWorld바탕체_Pro Light" panose="00000300000000000000" pitchFamily="50" charset="-127"/>
                <a:ea typeface="KoPubWorld바탕체_Pro Light" panose="00000300000000000000" pitchFamily="50" charset="-127"/>
                <a:cs typeface="KoPubWorld바탕체_Pro Light" panose="00000300000000000000" pitchFamily="50" charset="-127"/>
              </a:rPr>
              <a:t>y</a:t>
            </a:r>
            <a:r>
              <a:rPr lang="en-US" altLang="ko-KR" sz="1200" kern="100" dirty="0">
                <a:effectLst/>
                <a:latin typeface="KoPubWorld바탕체_Pro Light" panose="00000300000000000000" pitchFamily="50" charset="-127"/>
                <a:ea typeface="KoPubWorld바탕체_Pro Light" panose="00000300000000000000" pitchFamily="50" charset="-127"/>
                <a:cs typeface="KoPubWorld바탕체_Pro Light" panose="00000300000000000000" pitchFamily="50" charset="-127"/>
              </a:rPr>
              <a:t>our persona: </a:t>
            </a:r>
            <a:r>
              <a:rPr lang="en-US" altLang="ko-KR" sz="1200" kern="100" dirty="0" err="1">
                <a:effectLst/>
                <a:latin typeface="KoPubWorld바탕체_Pro Light" panose="00000300000000000000" pitchFamily="50" charset="-127"/>
                <a:ea typeface="KoPubWorld바탕체_Pro Light" panose="00000300000000000000" pitchFamily="50" charset="-127"/>
                <a:cs typeface="KoPubWorld바탕체_Pro Light" panose="00000300000000000000" pitchFamily="50" charset="-127"/>
              </a:rPr>
              <a:t>i</a:t>
            </a:r>
            <a:r>
              <a:rPr lang="en-US" altLang="ko-KR" sz="1200" kern="100" dirty="0">
                <a:effectLst/>
                <a:latin typeface="KoPubWorld바탕체_Pro Light" panose="00000300000000000000" pitchFamily="50" charset="-127"/>
                <a:ea typeface="KoPubWorld바탕체_Pro Light" panose="00000300000000000000" pitchFamily="50" charset="-127"/>
                <a:cs typeface="KoPubWorld바탕체_Pro Light" panose="00000300000000000000" pitchFamily="50" charset="-127"/>
              </a:rPr>
              <a:t> have a thick full beard.</a:t>
            </a:r>
          </a:p>
          <a:p>
            <a:pPr algn="just" latinLnBrk="1">
              <a:spcAft>
                <a:spcPts val="800"/>
              </a:spcAft>
            </a:pPr>
            <a:r>
              <a:rPr lang="en-US" altLang="ko-KR" sz="1200" kern="100" dirty="0">
                <a:latin typeface="KoPubWorld바탕체_Pro Light" panose="00000300000000000000" pitchFamily="50" charset="-127"/>
                <a:ea typeface="KoPubWorld바탕체_Pro Light" panose="00000300000000000000" pitchFamily="50" charset="-127"/>
                <a:cs typeface="KoPubWorld바탕체_Pro Light" panose="00000300000000000000" pitchFamily="50" charset="-127"/>
              </a:rPr>
              <a:t>y</a:t>
            </a:r>
            <a:r>
              <a:rPr lang="en-US" altLang="ko-KR" sz="1200" kern="100" dirty="0">
                <a:effectLst/>
                <a:latin typeface="KoPubWorld바탕체_Pro Light" panose="00000300000000000000" pitchFamily="50" charset="-127"/>
                <a:ea typeface="KoPubWorld바탕체_Pro Light" panose="00000300000000000000" pitchFamily="50" charset="-127"/>
                <a:cs typeface="KoPubWorld바탕체_Pro Light" panose="00000300000000000000" pitchFamily="50" charset="-127"/>
              </a:rPr>
              <a:t>our persona: </a:t>
            </a:r>
            <a:r>
              <a:rPr lang="en-US" altLang="ko-KR" sz="1200" kern="100" dirty="0" err="1">
                <a:effectLst/>
                <a:latin typeface="KoPubWorld바탕체_Pro Light" panose="00000300000000000000" pitchFamily="50" charset="-127"/>
                <a:ea typeface="KoPubWorld바탕체_Pro Light" panose="00000300000000000000" pitchFamily="50" charset="-127"/>
                <a:cs typeface="KoPubWorld바탕체_Pro Light" panose="00000300000000000000" pitchFamily="50" charset="-127"/>
              </a:rPr>
              <a:t>i</a:t>
            </a:r>
            <a:r>
              <a:rPr lang="en-US" altLang="ko-KR" sz="1200" kern="100" dirty="0">
                <a:effectLst/>
                <a:latin typeface="KoPubWorld바탕체_Pro Light" panose="00000300000000000000" pitchFamily="50" charset="-127"/>
                <a:ea typeface="KoPubWorld바탕체_Pro Light" panose="00000300000000000000" pitchFamily="50" charset="-127"/>
                <a:cs typeface="KoPubWorld바탕체_Pro Light" panose="00000300000000000000" pitchFamily="50" charset="-127"/>
              </a:rPr>
              <a:t> have 8 brothers and we are close.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4514ADF-B883-42CF-8382-0440B7637C6A}"/>
              </a:ext>
            </a:extLst>
          </p:cNvPr>
          <p:cNvSpPr txBox="1"/>
          <p:nvPr/>
        </p:nvSpPr>
        <p:spPr>
          <a:xfrm>
            <a:off x="557399" y="198032"/>
            <a:ext cx="87716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rgbClr val="64DECF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04</a:t>
            </a:r>
            <a:endParaRPr lang="ko-KR" altLang="en-US" sz="4800" b="1" dirty="0">
              <a:solidFill>
                <a:srgbClr val="64DECF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43167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D0033C3-456D-4151-9AAB-F0A2E961A5B6}"/>
              </a:ext>
            </a:extLst>
          </p:cNvPr>
          <p:cNvSpPr/>
          <p:nvPr/>
        </p:nvSpPr>
        <p:spPr>
          <a:xfrm>
            <a:off x="1583871" y="223712"/>
            <a:ext cx="1005072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연구결과</a:t>
            </a: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461338-0848-4443-81F7-CA408AD7E20D}"/>
              </a:ext>
            </a:extLst>
          </p:cNvPr>
          <p:cNvSpPr txBox="1"/>
          <p:nvPr/>
        </p:nvSpPr>
        <p:spPr>
          <a:xfrm>
            <a:off x="557399" y="173472"/>
            <a:ext cx="87716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rgbClr val="64DECF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05</a:t>
            </a:r>
            <a:endParaRPr lang="ko-KR" altLang="en-US" sz="4800" b="1" dirty="0">
              <a:solidFill>
                <a:srgbClr val="64DECF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DDEEA556-CCA0-4534-A7BD-E785D4F002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1286" y="3837687"/>
            <a:ext cx="6723313" cy="2204597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20C0DBAD-0663-4124-81E1-8700C978BB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027" y="1435006"/>
            <a:ext cx="5692676" cy="2204597"/>
          </a:xfrm>
          <a:prstGeom prst="rect">
            <a:avLst/>
          </a:prstGeom>
        </p:spPr>
      </p:pic>
      <p:sp>
        <p:nvSpPr>
          <p:cNvPr id="17" name="화살표: 오른쪽 16">
            <a:extLst>
              <a:ext uri="{FF2B5EF4-FFF2-40B4-BE49-F238E27FC236}">
                <a16:creationId xmlns:a16="http://schemas.microsoft.com/office/drawing/2014/main" id="{6A8FC332-C5D1-4DCB-93D9-611FBC06E623}"/>
              </a:ext>
            </a:extLst>
          </p:cNvPr>
          <p:cNvSpPr/>
          <p:nvPr/>
        </p:nvSpPr>
        <p:spPr>
          <a:xfrm>
            <a:off x="3871179" y="4424525"/>
            <a:ext cx="554637" cy="658906"/>
          </a:xfrm>
          <a:prstGeom prst="rightArrow">
            <a:avLst/>
          </a:prstGeom>
          <a:solidFill>
            <a:srgbClr val="64DECF"/>
          </a:solidFill>
          <a:ln>
            <a:solidFill>
              <a:srgbClr val="64DEC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3A34014-226C-43CF-B49C-E21120C754EB}"/>
              </a:ext>
            </a:extLst>
          </p:cNvPr>
          <p:cNvSpPr/>
          <p:nvPr/>
        </p:nvSpPr>
        <p:spPr>
          <a:xfrm>
            <a:off x="2552281" y="1748413"/>
            <a:ext cx="562708" cy="30145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액자 17">
            <a:extLst>
              <a:ext uri="{FF2B5EF4-FFF2-40B4-BE49-F238E27FC236}">
                <a16:creationId xmlns:a16="http://schemas.microsoft.com/office/drawing/2014/main" id="{17AC9A82-AB4A-4F85-ADAA-6EFB7CA28CE7}"/>
              </a:ext>
            </a:extLst>
          </p:cNvPr>
          <p:cNvSpPr/>
          <p:nvPr/>
        </p:nvSpPr>
        <p:spPr>
          <a:xfrm>
            <a:off x="2552281" y="1750066"/>
            <a:ext cx="562708" cy="299798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/>
          </a:p>
        </p:txBody>
      </p:sp>
      <p:sp>
        <p:nvSpPr>
          <p:cNvPr id="19" name="액자 18">
            <a:extLst>
              <a:ext uri="{FF2B5EF4-FFF2-40B4-BE49-F238E27FC236}">
                <a16:creationId xmlns:a16="http://schemas.microsoft.com/office/drawing/2014/main" id="{67E765EC-CD1E-47AC-8ED0-33E1BEEA41ED}"/>
              </a:ext>
            </a:extLst>
          </p:cNvPr>
          <p:cNvSpPr/>
          <p:nvPr/>
        </p:nvSpPr>
        <p:spPr>
          <a:xfrm>
            <a:off x="995979" y="3300670"/>
            <a:ext cx="2875200" cy="338933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/>
          </a:p>
        </p:txBody>
      </p:sp>
      <p:sp>
        <p:nvSpPr>
          <p:cNvPr id="20" name="액자 19">
            <a:extLst>
              <a:ext uri="{FF2B5EF4-FFF2-40B4-BE49-F238E27FC236}">
                <a16:creationId xmlns:a16="http://schemas.microsoft.com/office/drawing/2014/main" id="{FD9C59E7-50FB-4F51-A969-76FF6BC51CC2}"/>
              </a:ext>
            </a:extLst>
          </p:cNvPr>
          <p:cNvSpPr/>
          <p:nvPr/>
        </p:nvSpPr>
        <p:spPr>
          <a:xfrm>
            <a:off x="5357445" y="5706938"/>
            <a:ext cx="5344049" cy="335345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363772AE-1CB2-4977-B5ED-BEC59646FFAB}"/>
              </a:ext>
            </a:extLst>
          </p:cNvPr>
          <p:cNvSpPr/>
          <p:nvPr/>
        </p:nvSpPr>
        <p:spPr>
          <a:xfrm>
            <a:off x="7415684" y="1838848"/>
            <a:ext cx="3989195" cy="118146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dog, cat,</a:t>
            </a:r>
            <a:r>
              <a:rPr lang="ko-KR" altLang="en-US" dirty="0"/>
              <a:t> </a:t>
            </a:r>
            <a:r>
              <a:rPr lang="en-US" altLang="ko-KR" dirty="0"/>
              <a:t>frog,</a:t>
            </a:r>
            <a:r>
              <a:rPr lang="ko-KR" altLang="en-US" dirty="0"/>
              <a:t> </a:t>
            </a:r>
            <a:r>
              <a:rPr lang="en-US" altLang="ko-KR" dirty="0"/>
              <a:t>bird…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54519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D0033C3-456D-4151-9AAB-F0A2E961A5B6}"/>
              </a:ext>
            </a:extLst>
          </p:cNvPr>
          <p:cNvSpPr/>
          <p:nvPr/>
        </p:nvSpPr>
        <p:spPr>
          <a:xfrm>
            <a:off x="1583871" y="223712"/>
            <a:ext cx="1005072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4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연구결과</a:t>
            </a:r>
            <a:endParaRPr lang="en-US" altLang="ko-KR" sz="4000" dirty="0">
              <a:solidFill>
                <a:schemeClr val="tx1">
                  <a:lumMod val="65000"/>
                  <a:lumOff val="35000"/>
                </a:schemeClr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0461338-0848-4443-81F7-CA408AD7E20D}"/>
              </a:ext>
            </a:extLst>
          </p:cNvPr>
          <p:cNvSpPr txBox="1"/>
          <p:nvPr/>
        </p:nvSpPr>
        <p:spPr>
          <a:xfrm>
            <a:off x="557399" y="173472"/>
            <a:ext cx="87716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rgbClr val="64DECF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05</a:t>
            </a:r>
            <a:endParaRPr lang="ko-KR" altLang="en-US" sz="4800" b="1" dirty="0">
              <a:solidFill>
                <a:srgbClr val="64DECF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17" name="화살표: 오른쪽 16">
            <a:extLst>
              <a:ext uri="{FF2B5EF4-FFF2-40B4-BE49-F238E27FC236}">
                <a16:creationId xmlns:a16="http://schemas.microsoft.com/office/drawing/2014/main" id="{6A8FC332-C5D1-4DCB-93D9-611FBC06E623}"/>
              </a:ext>
            </a:extLst>
          </p:cNvPr>
          <p:cNvSpPr/>
          <p:nvPr/>
        </p:nvSpPr>
        <p:spPr>
          <a:xfrm>
            <a:off x="3871179" y="4424525"/>
            <a:ext cx="554637" cy="658906"/>
          </a:xfrm>
          <a:prstGeom prst="rightArrow">
            <a:avLst/>
          </a:prstGeom>
          <a:solidFill>
            <a:srgbClr val="64DECF"/>
          </a:solidFill>
          <a:ln>
            <a:solidFill>
              <a:srgbClr val="64DEC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3A34014-226C-43CF-B49C-E21120C754EB}"/>
              </a:ext>
            </a:extLst>
          </p:cNvPr>
          <p:cNvSpPr/>
          <p:nvPr/>
        </p:nvSpPr>
        <p:spPr>
          <a:xfrm>
            <a:off x="2552281" y="1748413"/>
            <a:ext cx="562708" cy="30145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액자 18">
            <a:extLst>
              <a:ext uri="{FF2B5EF4-FFF2-40B4-BE49-F238E27FC236}">
                <a16:creationId xmlns:a16="http://schemas.microsoft.com/office/drawing/2014/main" id="{67E765EC-CD1E-47AC-8ED0-33E1BEEA41ED}"/>
              </a:ext>
            </a:extLst>
          </p:cNvPr>
          <p:cNvSpPr/>
          <p:nvPr/>
        </p:nvSpPr>
        <p:spPr>
          <a:xfrm>
            <a:off x="718231" y="1858819"/>
            <a:ext cx="3193649" cy="567822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363772AE-1CB2-4977-B5ED-BEC59646FFAB}"/>
              </a:ext>
            </a:extLst>
          </p:cNvPr>
          <p:cNvSpPr/>
          <p:nvPr/>
        </p:nvSpPr>
        <p:spPr>
          <a:xfrm>
            <a:off x="7415684" y="1838848"/>
            <a:ext cx="3989195" cy="1181465"/>
          </a:xfrm>
          <a:prstGeom prst="ellips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dog, cat,</a:t>
            </a:r>
            <a:r>
              <a:rPr lang="ko-KR" altLang="en-US" dirty="0"/>
              <a:t> </a:t>
            </a:r>
            <a:r>
              <a:rPr lang="en-US" altLang="ko-KR" dirty="0"/>
              <a:t>frog,</a:t>
            </a:r>
            <a:r>
              <a:rPr lang="ko-KR" altLang="en-US" dirty="0"/>
              <a:t> </a:t>
            </a:r>
            <a:r>
              <a:rPr lang="en-US" altLang="ko-KR" dirty="0"/>
              <a:t>bird…</a:t>
            </a:r>
            <a:endParaRPr lang="ko-KR" altLang="en-US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902F23DC-5ADB-4B34-BADB-D818D6AE8D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3923155"/>
            <a:ext cx="7411139" cy="1230037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1AC1235E-8FD0-47CE-AC79-CE57F09FBB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1999" y="5315443"/>
            <a:ext cx="7411142" cy="726840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A39109F5-BF73-4CFB-815E-E97E8EC4B1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699" y="1467484"/>
            <a:ext cx="6861367" cy="1138791"/>
          </a:xfrm>
          <a:prstGeom prst="rect">
            <a:avLst/>
          </a:prstGeom>
        </p:spPr>
      </p:pic>
      <p:pic>
        <p:nvPicPr>
          <p:cNvPr id="21" name="그림 20">
            <a:extLst>
              <a:ext uri="{FF2B5EF4-FFF2-40B4-BE49-F238E27FC236}">
                <a16:creationId xmlns:a16="http://schemas.microsoft.com/office/drawing/2014/main" id="{0306DEC0-D6F1-477D-8B61-599EA44DD6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1197" y="2683852"/>
            <a:ext cx="6861365" cy="672922"/>
          </a:xfrm>
          <a:prstGeom prst="rect">
            <a:avLst/>
          </a:prstGeom>
        </p:spPr>
      </p:pic>
      <p:sp>
        <p:nvSpPr>
          <p:cNvPr id="18" name="액자 17">
            <a:extLst>
              <a:ext uri="{FF2B5EF4-FFF2-40B4-BE49-F238E27FC236}">
                <a16:creationId xmlns:a16="http://schemas.microsoft.com/office/drawing/2014/main" id="{17AC9A82-AB4A-4F85-ADAA-6EFB7CA28CE7}"/>
              </a:ext>
            </a:extLst>
          </p:cNvPr>
          <p:cNvSpPr/>
          <p:nvPr/>
        </p:nvSpPr>
        <p:spPr>
          <a:xfrm>
            <a:off x="4572000" y="1672675"/>
            <a:ext cx="1173929" cy="326674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/>
          </a:p>
        </p:txBody>
      </p:sp>
      <p:sp>
        <p:nvSpPr>
          <p:cNvPr id="20" name="액자 19">
            <a:extLst>
              <a:ext uri="{FF2B5EF4-FFF2-40B4-BE49-F238E27FC236}">
                <a16:creationId xmlns:a16="http://schemas.microsoft.com/office/drawing/2014/main" id="{FD9C59E7-50FB-4F51-A969-76FF6BC51CC2}"/>
              </a:ext>
            </a:extLst>
          </p:cNvPr>
          <p:cNvSpPr/>
          <p:nvPr/>
        </p:nvSpPr>
        <p:spPr>
          <a:xfrm>
            <a:off x="4955511" y="5756634"/>
            <a:ext cx="6238353" cy="285650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/>
          </a:p>
        </p:txBody>
      </p:sp>
      <p:sp>
        <p:nvSpPr>
          <p:cNvPr id="24" name="액자 23">
            <a:extLst>
              <a:ext uri="{FF2B5EF4-FFF2-40B4-BE49-F238E27FC236}">
                <a16:creationId xmlns:a16="http://schemas.microsoft.com/office/drawing/2014/main" id="{D7CA02C3-400E-4D97-B75F-30192C9FEB95}"/>
              </a:ext>
            </a:extLst>
          </p:cNvPr>
          <p:cNvSpPr/>
          <p:nvPr/>
        </p:nvSpPr>
        <p:spPr>
          <a:xfrm>
            <a:off x="786205" y="3092559"/>
            <a:ext cx="6629479" cy="301088"/>
          </a:xfrm>
          <a:prstGeom prst="fram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8456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8" grpId="0" animBg="1"/>
      <p:bldP spid="20" grpId="0" animBg="1"/>
      <p:bldP spid="24" grpId="0" animBg="1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3296</TotalTime>
  <Words>635</Words>
  <Application>Microsoft Office PowerPoint</Application>
  <PresentationFormat>와이드스크린</PresentationFormat>
  <Paragraphs>123</Paragraphs>
  <Slides>13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2" baseType="lpstr">
      <vt:lpstr>KoPubWorld돋움체_Pro Bold</vt:lpstr>
      <vt:lpstr>Arial</vt:lpstr>
      <vt:lpstr>KoPubWorld돋움체 Medium</vt:lpstr>
      <vt:lpstr>KoPubWorld돋움체 Bold</vt:lpstr>
      <vt:lpstr>KoPubWorld돋움체 Light</vt:lpstr>
      <vt:lpstr>맑은 고딕</vt:lpstr>
      <vt:lpstr>KoPubWorld바탕체_Pro Light</vt:lpstr>
      <vt:lpstr>Consolas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최민수</dc:creator>
  <cp:lastModifiedBy>이 혜지</cp:lastModifiedBy>
  <cp:revision>179</cp:revision>
  <dcterms:created xsi:type="dcterms:W3CDTF">2020-01-03T14:16:53Z</dcterms:created>
  <dcterms:modified xsi:type="dcterms:W3CDTF">2021-07-10T21:17:46Z</dcterms:modified>
</cp:coreProperties>
</file>

<file path=docProps/thumbnail.jpeg>
</file>